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sldIdLst>
    <p:sldId id="267" r:id="rId2"/>
    <p:sldId id="263" r:id="rId3"/>
    <p:sldId id="264" r:id="rId4"/>
    <p:sldId id="265" r:id="rId5"/>
    <p:sldId id="268" r:id="rId6"/>
    <p:sldId id="256" r:id="rId7"/>
    <p:sldId id="257" r:id="rId8"/>
    <p:sldId id="258" r:id="rId9"/>
    <p:sldId id="259" r:id="rId10"/>
    <p:sldId id="260" r:id="rId11"/>
    <p:sldId id="261" r:id="rId12"/>
    <p:sldId id="262" r:id="rId13"/>
    <p:sldId id="266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87" r:id="rId25"/>
    <p:sldId id="288" r:id="rId26"/>
    <p:sldId id="289" r:id="rId27"/>
    <p:sldId id="290" r:id="rId28"/>
    <p:sldId id="291" r:id="rId29"/>
    <p:sldId id="292" r:id="rId30"/>
    <p:sldId id="293" r:id="rId31"/>
    <p:sldId id="294" r:id="rId32"/>
    <p:sldId id="295" r:id="rId33"/>
    <p:sldId id="285" r:id="rId34"/>
    <p:sldId id="286" r:id="rId35"/>
    <p:sldId id="296" r:id="rId36"/>
    <p:sldId id="297" r:id="rId37"/>
    <p:sldId id="298" r:id="rId38"/>
    <p:sldId id="299" r:id="rId39"/>
    <p:sldId id="300" r:id="rId40"/>
    <p:sldId id="301" r:id="rId41"/>
    <p:sldId id="302" r:id="rId42"/>
    <p:sldId id="303" r:id="rId43"/>
    <p:sldId id="304" r:id="rId44"/>
    <p:sldId id="343" r:id="rId45"/>
    <p:sldId id="344" r:id="rId46"/>
    <p:sldId id="305" r:id="rId47"/>
    <p:sldId id="306" r:id="rId48"/>
    <p:sldId id="307" r:id="rId49"/>
    <p:sldId id="308" r:id="rId50"/>
    <p:sldId id="284" r:id="rId51"/>
    <p:sldId id="309" r:id="rId52"/>
    <p:sldId id="310" r:id="rId53"/>
    <p:sldId id="311" r:id="rId54"/>
    <p:sldId id="312" r:id="rId55"/>
    <p:sldId id="313" r:id="rId56"/>
    <p:sldId id="279" r:id="rId57"/>
    <p:sldId id="280" r:id="rId58"/>
    <p:sldId id="281" r:id="rId59"/>
    <p:sldId id="282" r:id="rId60"/>
    <p:sldId id="283" r:id="rId61"/>
    <p:sldId id="314" r:id="rId62"/>
    <p:sldId id="315" r:id="rId63"/>
    <p:sldId id="317" r:id="rId64"/>
    <p:sldId id="318" r:id="rId65"/>
    <p:sldId id="319" r:id="rId66"/>
    <p:sldId id="316" r:id="rId67"/>
    <p:sldId id="320" r:id="rId68"/>
    <p:sldId id="321" r:id="rId69"/>
    <p:sldId id="322" r:id="rId70"/>
    <p:sldId id="323" r:id="rId71"/>
    <p:sldId id="324" r:id="rId72"/>
    <p:sldId id="325" r:id="rId73"/>
    <p:sldId id="326" r:id="rId74"/>
    <p:sldId id="327" r:id="rId75"/>
    <p:sldId id="328" r:id="rId76"/>
    <p:sldId id="329" r:id="rId77"/>
    <p:sldId id="345" r:id="rId78"/>
    <p:sldId id="346" r:id="rId79"/>
    <p:sldId id="347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64" r:id="rId93"/>
    <p:sldId id="365" r:id="rId94"/>
    <p:sldId id="366" r:id="rId95"/>
    <p:sldId id="367" r:id="rId96"/>
    <p:sldId id="342" r:id="rId97"/>
    <p:sldId id="348" r:id="rId98"/>
    <p:sldId id="349" r:id="rId99"/>
    <p:sldId id="350" r:id="rId100"/>
    <p:sldId id="351" r:id="rId101"/>
    <p:sldId id="352" r:id="rId102"/>
    <p:sldId id="353" r:id="rId103"/>
    <p:sldId id="354" r:id="rId104"/>
    <p:sldId id="368" r:id="rId105"/>
    <p:sldId id="369" r:id="rId106"/>
    <p:sldId id="355" r:id="rId107"/>
    <p:sldId id="356" r:id="rId108"/>
    <p:sldId id="357" r:id="rId109"/>
    <p:sldId id="358" r:id="rId110"/>
    <p:sldId id="359" r:id="rId111"/>
    <p:sldId id="360" r:id="rId112"/>
    <p:sldId id="361" r:id="rId113"/>
    <p:sldId id="362" r:id="rId114"/>
    <p:sldId id="363" r:id="rId115"/>
    <p:sldId id="385" r:id="rId116"/>
    <p:sldId id="386" r:id="rId117"/>
    <p:sldId id="387" r:id="rId118"/>
    <p:sldId id="388" r:id="rId119"/>
    <p:sldId id="389" r:id="rId120"/>
    <p:sldId id="390" r:id="rId121"/>
    <p:sldId id="391" r:id="rId122"/>
    <p:sldId id="381" r:id="rId123"/>
    <p:sldId id="382" r:id="rId124"/>
    <p:sldId id="384" r:id="rId125"/>
    <p:sldId id="383" r:id="rId126"/>
    <p:sldId id="370" r:id="rId127"/>
    <p:sldId id="371" r:id="rId128"/>
    <p:sldId id="372" r:id="rId129"/>
    <p:sldId id="373" r:id="rId130"/>
    <p:sldId id="374" r:id="rId131"/>
    <p:sldId id="375" r:id="rId132"/>
    <p:sldId id="376" r:id="rId133"/>
    <p:sldId id="377" r:id="rId134"/>
    <p:sldId id="378" r:id="rId135"/>
    <p:sldId id="379" r:id="rId136"/>
    <p:sldId id="380" r:id="rId137"/>
    <p:sldId id="392" r:id="rId138"/>
    <p:sldId id="393" r:id="rId139"/>
    <p:sldId id="394" r:id="rId140"/>
    <p:sldId id="395" r:id="rId141"/>
    <p:sldId id="396" r:id="rId142"/>
    <p:sldId id="397" r:id="rId143"/>
    <p:sldId id="398" r:id="rId144"/>
    <p:sldId id="399" r:id="rId145"/>
    <p:sldId id="400" r:id="rId146"/>
    <p:sldId id="401" r:id="rId147"/>
    <p:sldId id="402" r:id="rId148"/>
    <p:sldId id="403" r:id="rId149"/>
    <p:sldId id="404" r:id="rId150"/>
  </p:sldIdLst>
  <p:sldSz cx="4427538" cy="18288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BC579"/>
    <a:srgbClr val="5CC279"/>
    <a:srgbClr val="07050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304" autoAdjust="0"/>
    <p:restoredTop sz="94660"/>
  </p:normalViewPr>
  <p:slideViewPr>
    <p:cSldViewPr snapToGrid="0">
      <p:cViewPr>
        <p:scale>
          <a:sx n="144" d="100"/>
          <a:sy n="144" d="100"/>
        </p:scale>
        <p:origin x="1072" y="6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presProps" Target="pres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theme" Target="theme/theme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tableStyles" Target="tableStyles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9C6939D-02E3-440A-A722-7C425D374F2B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67E3A00C-1714-4411-A6C4-24D24ADE63E3}">
      <dgm:prSet phldrT="[Text]"/>
      <dgm:spPr/>
      <dgm:t>
        <a:bodyPr/>
        <a:lstStyle/>
        <a:p>
          <a:r>
            <a:rPr lang="en-US" dirty="0"/>
            <a:t>Part A</a:t>
          </a:r>
        </a:p>
      </dgm:t>
    </dgm:pt>
    <dgm:pt modelId="{7D2AD332-1AF7-4BE8-8F08-B7AF177C1E57}" type="parTrans" cxnId="{4D1EA962-C706-422B-8A30-8D0CD415997C}">
      <dgm:prSet/>
      <dgm:spPr/>
      <dgm:t>
        <a:bodyPr/>
        <a:lstStyle/>
        <a:p>
          <a:endParaRPr lang="en-US"/>
        </a:p>
      </dgm:t>
    </dgm:pt>
    <dgm:pt modelId="{EEA4697E-78A4-416F-B1CE-808AC0601E41}" type="sibTrans" cxnId="{4D1EA962-C706-422B-8A30-8D0CD415997C}">
      <dgm:prSet/>
      <dgm:spPr/>
      <dgm:t>
        <a:bodyPr/>
        <a:lstStyle/>
        <a:p>
          <a:endParaRPr lang="en-US"/>
        </a:p>
      </dgm:t>
    </dgm:pt>
    <dgm:pt modelId="{26333711-1F48-44B0-AE77-A72D97C1ABCA}">
      <dgm:prSet phldrT="[Text]"/>
      <dgm:spPr/>
      <dgm:t>
        <a:bodyPr/>
        <a:lstStyle/>
        <a:p>
          <a:r>
            <a:rPr lang="en-US" dirty="0"/>
            <a:t>Primer</a:t>
          </a:r>
        </a:p>
      </dgm:t>
    </dgm:pt>
    <dgm:pt modelId="{B343B0EB-FA1A-419B-AB4B-B279E1D8B045}" type="parTrans" cxnId="{8F5C1D08-85E2-4AD3-BBC7-0959E2E41DFA}">
      <dgm:prSet/>
      <dgm:spPr/>
      <dgm:t>
        <a:bodyPr/>
        <a:lstStyle/>
        <a:p>
          <a:endParaRPr lang="en-US"/>
        </a:p>
      </dgm:t>
    </dgm:pt>
    <dgm:pt modelId="{6D0803BF-A32A-4BE7-865C-10445CE11AFB}" type="sibTrans" cxnId="{8F5C1D08-85E2-4AD3-BBC7-0959E2E41DFA}">
      <dgm:prSet/>
      <dgm:spPr/>
      <dgm:t>
        <a:bodyPr/>
        <a:lstStyle/>
        <a:p>
          <a:endParaRPr lang="en-US"/>
        </a:p>
      </dgm:t>
    </dgm:pt>
    <dgm:pt modelId="{AA27A918-18B4-4699-B486-A6AFF492215B}">
      <dgm:prSet phldrT="[Text]"/>
      <dgm:spPr/>
      <dgm:t>
        <a:bodyPr/>
        <a:lstStyle/>
        <a:p>
          <a:r>
            <a:rPr lang="en-US" dirty="0"/>
            <a:t>Lessons</a:t>
          </a:r>
        </a:p>
      </dgm:t>
    </dgm:pt>
    <dgm:pt modelId="{BF1813F2-7DA1-44A6-9674-B9CB2E79A067}" type="parTrans" cxnId="{6304B427-9C81-4F50-BCBF-3C2CDF723E68}">
      <dgm:prSet/>
      <dgm:spPr/>
      <dgm:t>
        <a:bodyPr/>
        <a:lstStyle/>
        <a:p>
          <a:endParaRPr lang="en-US"/>
        </a:p>
      </dgm:t>
    </dgm:pt>
    <dgm:pt modelId="{85BCCB05-4BFB-4789-8C29-589276B5E9F1}" type="sibTrans" cxnId="{6304B427-9C81-4F50-BCBF-3C2CDF723E68}">
      <dgm:prSet/>
      <dgm:spPr/>
      <dgm:t>
        <a:bodyPr/>
        <a:lstStyle/>
        <a:p>
          <a:endParaRPr lang="en-US"/>
        </a:p>
      </dgm:t>
    </dgm:pt>
    <dgm:pt modelId="{B6B9EC8E-DD41-4EA0-B4BE-F4D9647EED67}">
      <dgm:prSet phldrT="[Text]"/>
      <dgm:spPr/>
      <dgm:t>
        <a:bodyPr/>
        <a:lstStyle/>
        <a:p>
          <a:r>
            <a:rPr lang="en-US" dirty="0"/>
            <a:t>Quizzes</a:t>
          </a:r>
        </a:p>
      </dgm:t>
    </dgm:pt>
    <dgm:pt modelId="{44481A2A-7B91-490A-9603-5D10E15595DB}" type="parTrans" cxnId="{9C3CE620-9505-4E10-8C66-C2AEB8D834F8}">
      <dgm:prSet/>
      <dgm:spPr/>
      <dgm:t>
        <a:bodyPr/>
        <a:lstStyle/>
        <a:p>
          <a:endParaRPr lang="en-US"/>
        </a:p>
      </dgm:t>
    </dgm:pt>
    <dgm:pt modelId="{43342A5F-5EDA-4999-9690-EE23CBE0D31E}" type="sibTrans" cxnId="{9C3CE620-9505-4E10-8C66-C2AEB8D834F8}">
      <dgm:prSet/>
      <dgm:spPr/>
      <dgm:t>
        <a:bodyPr/>
        <a:lstStyle/>
        <a:p>
          <a:endParaRPr lang="en-US"/>
        </a:p>
      </dgm:t>
    </dgm:pt>
    <dgm:pt modelId="{1B54C063-8A49-4C34-AA4B-21821D219C79}">
      <dgm:prSet phldrT="[Text]"/>
      <dgm:spPr/>
      <dgm:t>
        <a:bodyPr/>
        <a:lstStyle/>
        <a:p>
          <a:r>
            <a:rPr lang="en-US" dirty="0"/>
            <a:t>Coding</a:t>
          </a:r>
        </a:p>
      </dgm:t>
    </dgm:pt>
    <dgm:pt modelId="{637DC3A8-8473-4853-9143-5C0BF2ECC178}" type="parTrans" cxnId="{7BBB0A6C-1BF6-4F38-8163-CC30706B7981}">
      <dgm:prSet/>
      <dgm:spPr/>
      <dgm:t>
        <a:bodyPr/>
        <a:lstStyle/>
        <a:p>
          <a:endParaRPr lang="en-US"/>
        </a:p>
      </dgm:t>
    </dgm:pt>
    <dgm:pt modelId="{741EF00E-03D1-4DF7-A912-6B7A5B159F5F}" type="sibTrans" cxnId="{7BBB0A6C-1BF6-4F38-8163-CC30706B7981}">
      <dgm:prSet/>
      <dgm:spPr/>
      <dgm:t>
        <a:bodyPr/>
        <a:lstStyle/>
        <a:p>
          <a:endParaRPr lang="en-US"/>
        </a:p>
      </dgm:t>
    </dgm:pt>
    <dgm:pt modelId="{2A305344-447A-4287-96AD-D2431D415C18}">
      <dgm:prSet phldrT="[Text]"/>
      <dgm:spPr/>
      <dgm:t>
        <a:bodyPr/>
        <a:lstStyle/>
        <a:p>
          <a:r>
            <a:rPr lang="en-US" dirty="0"/>
            <a:t>Part B</a:t>
          </a:r>
        </a:p>
      </dgm:t>
    </dgm:pt>
    <dgm:pt modelId="{855D065B-0CF2-4374-9552-6E267E37FB72}" type="parTrans" cxnId="{5DD61ADB-1235-43D1-8DCB-891531399877}">
      <dgm:prSet/>
      <dgm:spPr/>
      <dgm:t>
        <a:bodyPr/>
        <a:lstStyle/>
        <a:p>
          <a:endParaRPr lang="en-US"/>
        </a:p>
      </dgm:t>
    </dgm:pt>
    <dgm:pt modelId="{1AC2E86A-E2EC-482D-944F-ABDFAFD86B61}" type="sibTrans" cxnId="{5DD61ADB-1235-43D1-8DCB-891531399877}">
      <dgm:prSet/>
      <dgm:spPr/>
      <dgm:t>
        <a:bodyPr/>
        <a:lstStyle/>
        <a:p>
          <a:endParaRPr lang="en-US"/>
        </a:p>
      </dgm:t>
    </dgm:pt>
    <dgm:pt modelId="{0607777B-88B8-4509-905B-B2ADAF46A019}">
      <dgm:prSet phldrT="[Text]"/>
      <dgm:spPr/>
      <dgm:t>
        <a:bodyPr/>
        <a:lstStyle/>
        <a:p>
          <a:r>
            <a:rPr lang="en-US" dirty="0"/>
            <a:t>Lessons</a:t>
          </a:r>
        </a:p>
      </dgm:t>
    </dgm:pt>
    <dgm:pt modelId="{A23B258C-3C02-471F-867B-52494C7498C8}" type="parTrans" cxnId="{E7B7EC85-5A75-4922-A7B9-B36BD75A46C2}">
      <dgm:prSet/>
      <dgm:spPr/>
      <dgm:t>
        <a:bodyPr/>
        <a:lstStyle/>
        <a:p>
          <a:endParaRPr lang="en-US"/>
        </a:p>
      </dgm:t>
    </dgm:pt>
    <dgm:pt modelId="{154D2B20-C1D2-4516-8D03-B9CF5AB999FC}" type="sibTrans" cxnId="{E7B7EC85-5A75-4922-A7B9-B36BD75A46C2}">
      <dgm:prSet/>
      <dgm:spPr/>
      <dgm:t>
        <a:bodyPr/>
        <a:lstStyle/>
        <a:p>
          <a:endParaRPr lang="en-US"/>
        </a:p>
      </dgm:t>
    </dgm:pt>
    <dgm:pt modelId="{A80D0BF8-D2C9-4556-BEDE-94EC22BD4B8B}">
      <dgm:prSet phldrT="[Text]"/>
      <dgm:spPr/>
      <dgm:t>
        <a:bodyPr/>
        <a:lstStyle/>
        <a:p>
          <a:r>
            <a:rPr lang="en-US" dirty="0"/>
            <a:t>Quizzes</a:t>
          </a:r>
        </a:p>
      </dgm:t>
    </dgm:pt>
    <dgm:pt modelId="{0CB9540E-8944-46AC-882C-52F05BC2132E}" type="parTrans" cxnId="{FB642D8A-BD24-44D0-B9D4-B604AD208F06}">
      <dgm:prSet/>
      <dgm:spPr/>
      <dgm:t>
        <a:bodyPr/>
        <a:lstStyle/>
        <a:p>
          <a:endParaRPr lang="en-US"/>
        </a:p>
      </dgm:t>
    </dgm:pt>
    <dgm:pt modelId="{477069B5-4DDB-4C51-88BD-E5392DAE59EC}" type="sibTrans" cxnId="{FB642D8A-BD24-44D0-B9D4-B604AD208F06}">
      <dgm:prSet/>
      <dgm:spPr/>
      <dgm:t>
        <a:bodyPr/>
        <a:lstStyle/>
        <a:p>
          <a:endParaRPr lang="en-US"/>
        </a:p>
      </dgm:t>
    </dgm:pt>
    <dgm:pt modelId="{A538CE70-F6B6-4060-9747-777F130B13C6}">
      <dgm:prSet phldrT="[Text]"/>
      <dgm:spPr/>
      <dgm:t>
        <a:bodyPr/>
        <a:lstStyle/>
        <a:p>
          <a:r>
            <a:rPr lang="en-US" dirty="0"/>
            <a:t>Coding</a:t>
          </a:r>
        </a:p>
      </dgm:t>
    </dgm:pt>
    <dgm:pt modelId="{6AE6408F-B3E1-47A8-A937-C4650E8F54C3}" type="parTrans" cxnId="{AE667034-0AA2-44B5-A6BE-FAED69794523}">
      <dgm:prSet/>
      <dgm:spPr/>
      <dgm:t>
        <a:bodyPr/>
        <a:lstStyle/>
        <a:p>
          <a:endParaRPr lang="en-US"/>
        </a:p>
      </dgm:t>
    </dgm:pt>
    <dgm:pt modelId="{387F95F5-52BA-48F6-A575-3F0F2654E0B0}" type="sibTrans" cxnId="{AE667034-0AA2-44B5-A6BE-FAED69794523}">
      <dgm:prSet/>
      <dgm:spPr/>
      <dgm:t>
        <a:bodyPr/>
        <a:lstStyle/>
        <a:p>
          <a:endParaRPr lang="en-US"/>
        </a:p>
      </dgm:t>
    </dgm:pt>
    <dgm:pt modelId="{ED6E2262-6296-4629-AC80-20505C320364}" type="pres">
      <dgm:prSet presAssocID="{D9C6939D-02E3-440A-A722-7C425D374F2B}" presName="linear" presStyleCnt="0">
        <dgm:presLayoutVars>
          <dgm:animLvl val="lvl"/>
          <dgm:resizeHandles val="exact"/>
        </dgm:presLayoutVars>
      </dgm:prSet>
      <dgm:spPr/>
    </dgm:pt>
    <dgm:pt modelId="{122741B3-95B2-40B2-AFEE-332F50FCA7CA}" type="pres">
      <dgm:prSet presAssocID="{26333711-1F48-44B0-AE77-A72D97C1ABCA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2BA46609-33F7-4E58-B530-75B19B1DCD2E}" type="pres">
      <dgm:prSet presAssocID="{6D0803BF-A32A-4BE7-865C-10445CE11AFB}" presName="spacer" presStyleCnt="0"/>
      <dgm:spPr/>
    </dgm:pt>
    <dgm:pt modelId="{2539D576-32F8-41F9-9F8E-DDB64EEBC810}" type="pres">
      <dgm:prSet presAssocID="{67E3A00C-1714-4411-A6C4-24D24ADE63E3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1481E2B5-4C17-4F31-8275-695C43CA6A2D}" type="pres">
      <dgm:prSet presAssocID="{67E3A00C-1714-4411-A6C4-24D24ADE63E3}" presName="childText" presStyleLbl="revTx" presStyleIdx="0" presStyleCnt="2">
        <dgm:presLayoutVars>
          <dgm:bulletEnabled val="1"/>
        </dgm:presLayoutVars>
      </dgm:prSet>
      <dgm:spPr/>
    </dgm:pt>
    <dgm:pt modelId="{652AED0F-6214-4B64-87D7-93F474BF9A75}" type="pres">
      <dgm:prSet presAssocID="{2A305344-447A-4287-96AD-D2431D415C18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78A63685-2448-4F21-B7B0-86BE49A554F0}" type="pres">
      <dgm:prSet presAssocID="{2A305344-447A-4287-96AD-D2431D415C18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8F5C1D08-85E2-4AD3-BBC7-0959E2E41DFA}" srcId="{D9C6939D-02E3-440A-A722-7C425D374F2B}" destId="{26333711-1F48-44B0-AE77-A72D97C1ABCA}" srcOrd="0" destOrd="0" parTransId="{B343B0EB-FA1A-419B-AB4B-B279E1D8B045}" sibTransId="{6D0803BF-A32A-4BE7-865C-10445CE11AFB}"/>
    <dgm:cxn modelId="{A5CA830D-3AA5-48BE-BF49-44F821370014}" type="presOf" srcId="{0607777B-88B8-4509-905B-B2ADAF46A019}" destId="{78A63685-2448-4F21-B7B0-86BE49A554F0}" srcOrd="0" destOrd="0" presId="urn:microsoft.com/office/officeart/2005/8/layout/vList2"/>
    <dgm:cxn modelId="{653B0A11-235E-4549-B855-D5F66FD3F805}" type="presOf" srcId="{1B54C063-8A49-4C34-AA4B-21821D219C79}" destId="{1481E2B5-4C17-4F31-8275-695C43CA6A2D}" srcOrd="0" destOrd="2" presId="urn:microsoft.com/office/officeart/2005/8/layout/vList2"/>
    <dgm:cxn modelId="{FBA87D1B-4480-4C59-8438-01DD7661CD48}" type="presOf" srcId="{A538CE70-F6B6-4060-9747-777F130B13C6}" destId="{78A63685-2448-4F21-B7B0-86BE49A554F0}" srcOrd="0" destOrd="2" presId="urn:microsoft.com/office/officeart/2005/8/layout/vList2"/>
    <dgm:cxn modelId="{9C3CE620-9505-4E10-8C66-C2AEB8D834F8}" srcId="{67E3A00C-1714-4411-A6C4-24D24ADE63E3}" destId="{B6B9EC8E-DD41-4EA0-B4BE-F4D9647EED67}" srcOrd="1" destOrd="0" parTransId="{44481A2A-7B91-490A-9603-5D10E15595DB}" sibTransId="{43342A5F-5EDA-4999-9690-EE23CBE0D31E}"/>
    <dgm:cxn modelId="{6304B427-9C81-4F50-BCBF-3C2CDF723E68}" srcId="{67E3A00C-1714-4411-A6C4-24D24ADE63E3}" destId="{AA27A918-18B4-4699-B486-A6AFF492215B}" srcOrd="0" destOrd="0" parTransId="{BF1813F2-7DA1-44A6-9674-B9CB2E79A067}" sibTransId="{85BCCB05-4BFB-4789-8C29-589276B5E9F1}"/>
    <dgm:cxn modelId="{8DE6E132-50E7-4130-B0E2-4E2CEFDB5B41}" type="presOf" srcId="{D9C6939D-02E3-440A-A722-7C425D374F2B}" destId="{ED6E2262-6296-4629-AC80-20505C320364}" srcOrd="0" destOrd="0" presId="urn:microsoft.com/office/officeart/2005/8/layout/vList2"/>
    <dgm:cxn modelId="{AE667034-0AA2-44B5-A6BE-FAED69794523}" srcId="{2A305344-447A-4287-96AD-D2431D415C18}" destId="{A538CE70-F6B6-4060-9747-777F130B13C6}" srcOrd="2" destOrd="0" parTransId="{6AE6408F-B3E1-47A8-A937-C4650E8F54C3}" sibTransId="{387F95F5-52BA-48F6-A575-3F0F2654E0B0}"/>
    <dgm:cxn modelId="{4D1EA962-C706-422B-8A30-8D0CD415997C}" srcId="{D9C6939D-02E3-440A-A722-7C425D374F2B}" destId="{67E3A00C-1714-4411-A6C4-24D24ADE63E3}" srcOrd="1" destOrd="0" parTransId="{7D2AD332-1AF7-4BE8-8F08-B7AF177C1E57}" sibTransId="{EEA4697E-78A4-416F-B1CE-808AC0601E41}"/>
    <dgm:cxn modelId="{7BBB0A6C-1BF6-4F38-8163-CC30706B7981}" srcId="{67E3A00C-1714-4411-A6C4-24D24ADE63E3}" destId="{1B54C063-8A49-4C34-AA4B-21821D219C79}" srcOrd="2" destOrd="0" parTransId="{637DC3A8-8473-4853-9143-5C0BF2ECC178}" sibTransId="{741EF00E-03D1-4DF7-A912-6B7A5B159F5F}"/>
    <dgm:cxn modelId="{E7B7EC85-5A75-4922-A7B9-B36BD75A46C2}" srcId="{2A305344-447A-4287-96AD-D2431D415C18}" destId="{0607777B-88B8-4509-905B-B2ADAF46A019}" srcOrd="0" destOrd="0" parTransId="{A23B258C-3C02-471F-867B-52494C7498C8}" sibTransId="{154D2B20-C1D2-4516-8D03-B9CF5AB999FC}"/>
    <dgm:cxn modelId="{FB642D8A-BD24-44D0-B9D4-B604AD208F06}" srcId="{2A305344-447A-4287-96AD-D2431D415C18}" destId="{A80D0BF8-D2C9-4556-BEDE-94EC22BD4B8B}" srcOrd="1" destOrd="0" parTransId="{0CB9540E-8944-46AC-882C-52F05BC2132E}" sibTransId="{477069B5-4DDB-4C51-88BD-E5392DAE59EC}"/>
    <dgm:cxn modelId="{E4DCB697-FE05-45C6-9671-41C9FF6DE465}" type="presOf" srcId="{67E3A00C-1714-4411-A6C4-24D24ADE63E3}" destId="{2539D576-32F8-41F9-9F8E-DDB64EEBC810}" srcOrd="0" destOrd="0" presId="urn:microsoft.com/office/officeart/2005/8/layout/vList2"/>
    <dgm:cxn modelId="{DB0368B9-52CC-4212-AA50-3D7C0F7C9E33}" type="presOf" srcId="{26333711-1F48-44B0-AE77-A72D97C1ABCA}" destId="{122741B3-95B2-40B2-AFEE-332F50FCA7CA}" srcOrd="0" destOrd="0" presId="urn:microsoft.com/office/officeart/2005/8/layout/vList2"/>
    <dgm:cxn modelId="{A346BEC8-215E-4E8D-BF1C-BCC760EE6638}" type="presOf" srcId="{B6B9EC8E-DD41-4EA0-B4BE-F4D9647EED67}" destId="{1481E2B5-4C17-4F31-8275-695C43CA6A2D}" srcOrd="0" destOrd="1" presId="urn:microsoft.com/office/officeart/2005/8/layout/vList2"/>
    <dgm:cxn modelId="{E15D4ED3-8D83-4714-8C07-448E494D493A}" type="presOf" srcId="{AA27A918-18B4-4699-B486-A6AFF492215B}" destId="{1481E2B5-4C17-4F31-8275-695C43CA6A2D}" srcOrd="0" destOrd="0" presId="urn:microsoft.com/office/officeart/2005/8/layout/vList2"/>
    <dgm:cxn modelId="{5DD61ADB-1235-43D1-8DCB-891531399877}" srcId="{D9C6939D-02E3-440A-A722-7C425D374F2B}" destId="{2A305344-447A-4287-96AD-D2431D415C18}" srcOrd="2" destOrd="0" parTransId="{855D065B-0CF2-4374-9552-6E267E37FB72}" sibTransId="{1AC2E86A-E2EC-482D-944F-ABDFAFD86B61}"/>
    <dgm:cxn modelId="{27CA06EB-D8CB-4E0F-A7EE-A5AD9877C87F}" type="presOf" srcId="{2A305344-447A-4287-96AD-D2431D415C18}" destId="{652AED0F-6214-4B64-87D7-93F474BF9A75}" srcOrd="0" destOrd="0" presId="urn:microsoft.com/office/officeart/2005/8/layout/vList2"/>
    <dgm:cxn modelId="{90E517F5-E74D-4559-9A7B-DD293C6D531E}" type="presOf" srcId="{A80D0BF8-D2C9-4556-BEDE-94EC22BD4B8B}" destId="{78A63685-2448-4F21-B7B0-86BE49A554F0}" srcOrd="0" destOrd="1" presId="urn:microsoft.com/office/officeart/2005/8/layout/vList2"/>
    <dgm:cxn modelId="{22ACC177-6FCA-4519-87DD-07FE0BC67E91}" type="presParOf" srcId="{ED6E2262-6296-4629-AC80-20505C320364}" destId="{122741B3-95B2-40B2-AFEE-332F50FCA7CA}" srcOrd="0" destOrd="0" presId="urn:microsoft.com/office/officeart/2005/8/layout/vList2"/>
    <dgm:cxn modelId="{BF3AC833-6207-45FF-9D62-CBAD571043D9}" type="presParOf" srcId="{ED6E2262-6296-4629-AC80-20505C320364}" destId="{2BA46609-33F7-4E58-B530-75B19B1DCD2E}" srcOrd="1" destOrd="0" presId="urn:microsoft.com/office/officeart/2005/8/layout/vList2"/>
    <dgm:cxn modelId="{705774D4-844D-4DBD-AFBA-F3E21EAE979D}" type="presParOf" srcId="{ED6E2262-6296-4629-AC80-20505C320364}" destId="{2539D576-32F8-41F9-9F8E-DDB64EEBC810}" srcOrd="2" destOrd="0" presId="urn:microsoft.com/office/officeart/2005/8/layout/vList2"/>
    <dgm:cxn modelId="{2D69290B-F155-4689-BB4E-60E2FF6439D4}" type="presParOf" srcId="{ED6E2262-6296-4629-AC80-20505C320364}" destId="{1481E2B5-4C17-4F31-8275-695C43CA6A2D}" srcOrd="3" destOrd="0" presId="urn:microsoft.com/office/officeart/2005/8/layout/vList2"/>
    <dgm:cxn modelId="{63D9B0C9-76C0-4AC2-B476-3BFC78B130FD}" type="presParOf" srcId="{ED6E2262-6296-4629-AC80-20505C320364}" destId="{652AED0F-6214-4B64-87D7-93F474BF9A75}" srcOrd="4" destOrd="0" presId="urn:microsoft.com/office/officeart/2005/8/layout/vList2"/>
    <dgm:cxn modelId="{9D16F756-27F8-41BF-BB4F-8088029E1F83}" type="presParOf" srcId="{ED6E2262-6296-4629-AC80-20505C320364}" destId="{78A63685-2448-4F21-B7B0-86BE49A554F0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6DC364A-8B17-4DCF-8C24-FC9762F01F66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C9F08B7E-74A2-4646-8953-92F0DFE096F0}">
      <dgm:prSet phldrT="[Text]"/>
      <dgm:spPr/>
      <dgm:t>
        <a:bodyPr/>
        <a:lstStyle/>
        <a:p>
          <a:r>
            <a:rPr lang="en-US" dirty="0"/>
            <a:t>1. Introduction</a:t>
          </a:r>
        </a:p>
      </dgm:t>
    </dgm:pt>
    <dgm:pt modelId="{6A6C4A61-3533-49E6-8833-5500F4E7C27F}" type="parTrans" cxnId="{1F23612B-9861-41C6-AD53-AEBAC34BB35F}">
      <dgm:prSet/>
      <dgm:spPr/>
      <dgm:t>
        <a:bodyPr/>
        <a:lstStyle/>
        <a:p>
          <a:endParaRPr lang="en-US"/>
        </a:p>
      </dgm:t>
    </dgm:pt>
    <dgm:pt modelId="{3097D10D-4939-4DBD-993E-A4A1B8E09767}" type="sibTrans" cxnId="{1F23612B-9861-41C6-AD53-AEBAC34BB35F}">
      <dgm:prSet/>
      <dgm:spPr/>
      <dgm:t>
        <a:bodyPr/>
        <a:lstStyle/>
        <a:p>
          <a:endParaRPr lang="en-US"/>
        </a:p>
      </dgm:t>
    </dgm:pt>
    <dgm:pt modelId="{77FEC428-F8F2-4965-9DA2-A2FAD42DCF29}">
      <dgm:prSet phldrT="[Text]"/>
      <dgm:spPr/>
      <dgm:t>
        <a:bodyPr/>
        <a:lstStyle/>
        <a:p>
          <a:r>
            <a:rPr lang="en-US" dirty="0"/>
            <a:t>2. Functions</a:t>
          </a:r>
        </a:p>
      </dgm:t>
    </dgm:pt>
    <dgm:pt modelId="{672E03B9-0D4C-4C68-AFA6-8EE56C696979}" type="parTrans" cxnId="{9FA5755A-6B16-476D-A968-899A620F123D}">
      <dgm:prSet/>
      <dgm:spPr/>
      <dgm:t>
        <a:bodyPr/>
        <a:lstStyle/>
        <a:p>
          <a:endParaRPr lang="en-US"/>
        </a:p>
      </dgm:t>
    </dgm:pt>
    <dgm:pt modelId="{C59A9522-5D2B-4FD8-A1DA-65CAA0CA75B4}" type="sibTrans" cxnId="{9FA5755A-6B16-476D-A968-899A620F123D}">
      <dgm:prSet/>
      <dgm:spPr/>
      <dgm:t>
        <a:bodyPr/>
        <a:lstStyle/>
        <a:p>
          <a:endParaRPr lang="en-US"/>
        </a:p>
      </dgm:t>
    </dgm:pt>
    <dgm:pt modelId="{96F4BF23-A531-4846-917A-403F0792C374}">
      <dgm:prSet phldrT="[Text]"/>
      <dgm:spPr/>
      <dgm:t>
        <a:bodyPr/>
        <a:lstStyle/>
        <a:p>
          <a:r>
            <a:rPr lang="en-US" dirty="0"/>
            <a:t>3. If Statements</a:t>
          </a:r>
        </a:p>
      </dgm:t>
    </dgm:pt>
    <dgm:pt modelId="{19FDE21C-4CD5-4BD1-A9B4-1F2163E370EA}" type="parTrans" cxnId="{C16138FF-30B8-41A0-A9C6-AB1B4086F290}">
      <dgm:prSet/>
      <dgm:spPr/>
      <dgm:t>
        <a:bodyPr/>
        <a:lstStyle/>
        <a:p>
          <a:endParaRPr lang="en-US"/>
        </a:p>
      </dgm:t>
    </dgm:pt>
    <dgm:pt modelId="{BE2536FC-81E8-4F67-A130-A890A9F6E8AE}" type="sibTrans" cxnId="{C16138FF-30B8-41A0-A9C6-AB1B4086F290}">
      <dgm:prSet/>
      <dgm:spPr/>
      <dgm:t>
        <a:bodyPr/>
        <a:lstStyle/>
        <a:p>
          <a:endParaRPr lang="en-US"/>
        </a:p>
      </dgm:t>
    </dgm:pt>
    <dgm:pt modelId="{CFCC74C9-8C9C-4E6F-9007-4BD24FA9A083}">
      <dgm:prSet phldrT="[Text]"/>
      <dgm:spPr/>
      <dgm:t>
        <a:bodyPr/>
        <a:lstStyle/>
        <a:p>
          <a:r>
            <a:rPr lang="en-US" dirty="0"/>
            <a:t>4. Structures</a:t>
          </a:r>
        </a:p>
      </dgm:t>
    </dgm:pt>
    <dgm:pt modelId="{393D55D0-9C79-4BBE-A66E-2253FE5CD756}" type="parTrans" cxnId="{CF44A239-EAD0-4FF6-AF1B-CFBAB4AA169A}">
      <dgm:prSet/>
      <dgm:spPr/>
      <dgm:t>
        <a:bodyPr/>
        <a:lstStyle/>
        <a:p>
          <a:endParaRPr lang="en-US"/>
        </a:p>
      </dgm:t>
    </dgm:pt>
    <dgm:pt modelId="{CF99CA98-D886-4342-A996-99A543A45EF6}" type="sibTrans" cxnId="{CF44A239-EAD0-4FF6-AF1B-CFBAB4AA169A}">
      <dgm:prSet/>
      <dgm:spPr/>
      <dgm:t>
        <a:bodyPr/>
        <a:lstStyle/>
        <a:p>
          <a:endParaRPr lang="en-US"/>
        </a:p>
      </dgm:t>
    </dgm:pt>
    <dgm:pt modelId="{1313A17E-AAD3-4998-82BF-F09C46345419}">
      <dgm:prSet phldrT="[Text]"/>
      <dgm:spPr/>
      <dgm:t>
        <a:bodyPr/>
        <a:lstStyle/>
        <a:p>
          <a:r>
            <a:rPr lang="en-US" dirty="0"/>
            <a:t>6. For Loops</a:t>
          </a:r>
        </a:p>
      </dgm:t>
    </dgm:pt>
    <dgm:pt modelId="{9FA6DC8A-E996-4843-B036-2D733A3F3089}" type="parTrans" cxnId="{CCF1A14E-0C2A-421A-B02A-FB06DFD70789}">
      <dgm:prSet/>
      <dgm:spPr/>
      <dgm:t>
        <a:bodyPr/>
        <a:lstStyle/>
        <a:p>
          <a:endParaRPr lang="en-US"/>
        </a:p>
      </dgm:t>
    </dgm:pt>
    <dgm:pt modelId="{D41AFF5F-73E0-4EEF-823D-EE73DA96B4E7}" type="sibTrans" cxnId="{CCF1A14E-0C2A-421A-B02A-FB06DFD70789}">
      <dgm:prSet/>
      <dgm:spPr/>
      <dgm:t>
        <a:bodyPr/>
        <a:lstStyle/>
        <a:p>
          <a:endParaRPr lang="en-US"/>
        </a:p>
      </dgm:t>
    </dgm:pt>
    <dgm:pt modelId="{632FA37D-AFF1-400E-80D9-17CC53F9A0E6}">
      <dgm:prSet phldrT="[Text]"/>
      <dgm:spPr/>
      <dgm:t>
        <a:bodyPr/>
        <a:lstStyle/>
        <a:p>
          <a:r>
            <a:rPr lang="en-US" dirty="0"/>
            <a:t>7. Sequences</a:t>
          </a:r>
        </a:p>
      </dgm:t>
    </dgm:pt>
    <dgm:pt modelId="{B15D08A1-C6D1-4CEC-AEB1-D36B4B104CE3}" type="parTrans" cxnId="{666B1D2C-F262-4E1B-AA17-0F9BB7CF3459}">
      <dgm:prSet/>
      <dgm:spPr/>
      <dgm:t>
        <a:bodyPr/>
        <a:lstStyle/>
        <a:p>
          <a:endParaRPr lang="en-US"/>
        </a:p>
      </dgm:t>
    </dgm:pt>
    <dgm:pt modelId="{746A36AD-5C05-43B0-B0A4-6DE311A70BA3}" type="sibTrans" cxnId="{666B1D2C-F262-4E1B-AA17-0F9BB7CF3459}">
      <dgm:prSet/>
      <dgm:spPr/>
      <dgm:t>
        <a:bodyPr/>
        <a:lstStyle/>
        <a:p>
          <a:endParaRPr lang="en-US"/>
        </a:p>
      </dgm:t>
    </dgm:pt>
    <dgm:pt modelId="{0C878A08-54EE-4F1C-BFEF-2B75314D9D20}">
      <dgm:prSet phldrT="[Text]"/>
      <dgm:spPr/>
      <dgm:t>
        <a:bodyPr/>
        <a:lstStyle/>
        <a:p>
          <a:r>
            <a:rPr lang="en-US" dirty="0"/>
            <a:t>8. Nested Data</a:t>
          </a:r>
        </a:p>
      </dgm:t>
    </dgm:pt>
    <dgm:pt modelId="{B4DA18EB-CDD4-40B1-8668-77B537917A79}" type="parTrans" cxnId="{6345D72A-4740-4E08-805E-A5403A729A6E}">
      <dgm:prSet/>
      <dgm:spPr/>
      <dgm:t>
        <a:bodyPr/>
        <a:lstStyle/>
        <a:p>
          <a:endParaRPr lang="en-US"/>
        </a:p>
      </dgm:t>
    </dgm:pt>
    <dgm:pt modelId="{ABAACBC5-FF91-4B36-A0F3-44F31BA8BB7A}" type="sibTrans" cxnId="{6345D72A-4740-4E08-805E-A5403A729A6E}">
      <dgm:prSet/>
      <dgm:spPr/>
      <dgm:t>
        <a:bodyPr/>
        <a:lstStyle/>
        <a:p>
          <a:endParaRPr lang="en-US"/>
        </a:p>
      </dgm:t>
    </dgm:pt>
    <dgm:pt modelId="{6D270492-927C-4893-8B6A-30505DB0A60C}">
      <dgm:prSet phldrT="[Text]"/>
      <dgm:spPr/>
      <dgm:t>
        <a:bodyPr/>
        <a:lstStyle/>
        <a:p>
          <a:r>
            <a:rPr lang="en-US" dirty="0"/>
            <a:t>9. Time</a:t>
          </a:r>
        </a:p>
      </dgm:t>
    </dgm:pt>
    <dgm:pt modelId="{F89EB557-C01B-4F8D-8051-B574F2F0DEEB}" type="parTrans" cxnId="{45B19ACA-5649-47D6-8E46-5849CF341B66}">
      <dgm:prSet/>
      <dgm:spPr/>
      <dgm:t>
        <a:bodyPr/>
        <a:lstStyle/>
        <a:p>
          <a:endParaRPr lang="en-US"/>
        </a:p>
      </dgm:t>
    </dgm:pt>
    <dgm:pt modelId="{61101BC0-4C4F-4718-B2DE-BBD33645716C}" type="sibTrans" cxnId="{45B19ACA-5649-47D6-8E46-5849CF341B66}">
      <dgm:prSet/>
      <dgm:spPr/>
      <dgm:t>
        <a:bodyPr/>
        <a:lstStyle/>
        <a:p>
          <a:endParaRPr lang="en-US"/>
        </a:p>
      </dgm:t>
    </dgm:pt>
    <dgm:pt modelId="{B0719D4D-9FCF-46E3-BA1C-14218FB6E508}">
      <dgm:prSet phldrT="[Text]"/>
      <dgm:spPr/>
      <dgm:t>
        <a:bodyPr/>
        <a:lstStyle/>
        <a:p>
          <a:r>
            <a:rPr lang="en-US" dirty="0"/>
            <a:t>5. Project/Midterm 1</a:t>
          </a:r>
        </a:p>
      </dgm:t>
    </dgm:pt>
    <dgm:pt modelId="{5DED6A57-AE8F-4155-A016-AB51B9F7A555}" type="parTrans" cxnId="{5ECD4C6D-1F48-4C2C-80BE-A8C2E4822A84}">
      <dgm:prSet/>
      <dgm:spPr/>
      <dgm:t>
        <a:bodyPr/>
        <a:lstStyle/>
        <a:p>
          <a:endParaRPr lang="en-US"/>
        </a:p>
      </dgm:t>
    </dgm:pt>
    <dgm:pt modelId="{9B525C68-B2CC-4E58-8CD7-6724375FAE61}" type="sibTrans" cxnId="{5ECD4C6D-1F48-4C2C-80BE-A8C2E4822A84}">
      <dgm:prSet/>
      <dgm:spPr/>
      <dgm:t>
        <a:bodyPr/>
        <a:lstStyle/>
        <a:p>
          <a:endParaRPr lang="en-US"/>
        </a:p>
      </dgm:t>
    </dgm:pt>
    <dgm:pt modelId="{8B9DAD61-7AA9-48FB-BFD1-0629F309127E}">
      <dgm:prSet phldrT="[Text]"/>
      <dgm:spPr/>
      <dgm:t>
        <a:bodyPr/>
        <a:lstStyle/>
        <a:p>
          <a:r>
            <a:rPr lang="en-US" dirty="0"/>
            <a:t>10. Project/Midterm 2</a:t>
          </a:r>
        </a:p>
      </dgm:t>
    </dgm:pt>
    <dgm:pt modelId="{F2D969A5-326D-425E-8DEF-3573D8AF5CF2}" type="parTrans" cxnId="{9F9EAEDC-4225-46D8-8276-8ADE275EA9AA}">
      <dgm:prSet/>
      <dgm:spPr/>
      <dgm:t>
        <a:bodyPr/>
        <a:lstStyle/>
        <a:p>
          <a:endParaRPr lang="en-US"/>
        </a:p>
      </dgm:t>
    </dgm:pt>
    <dgm:pt modelId="{495F492F-018D-4523-92DB-CCEA9FBC55B6}" type="sibTrans" cxnId="{9F9EAEDC-4225-46D8-8276-8ADE275EA9AA}">
      <dgm:prSet/>
      <dgm:spPr/>
      <dgm:t>
        <a:bodyPr/>
        <a:lstStyle/>
        <a:p>
          <a:endParaRPr lang="en-US"/>
        </a:p>
      </dgm:t>
    </dgm:pt>
    <dgm:pt modelId="{A8DBEBFF-0E29-49AB-932A-772092A08694}" type="pres">
      <dgm:prSet presAssocID="{F6DC364A-8B17-4DCF-8C24-FC9762F01F66}" presName="linear" presStyleCnt="0">
        <dgm:presLayoutVars>
          <dgm:animLvl val="lvl"/>
          <dgm:resizeHandles val="exact"/>
        </dgm:presLayoutVars>
      </dgm:prSet>
      <dgm:spPr/>
    </dgm:pt>
    <dgm:pt modelId="{1A1E3793-344D-47DF-864C-AE2AB92073C1}" type="pres">
      <dgm:prSet presAssocID="{C9F08B7E-74A2-4646-8953-92F0DFE096F0}" presName="parentText" presStyleLbl="node1" presStyleIdx="0" presStyleCnt="10">
        <dgm:presLayoutVars>
          <dgm:chMax val="0"/>
          <dgm:bulletEnabled val="1"/>
        </dgm:presLayoutVars>
      </dgm:prSet>
      <dgm:spPr/>
    </dgm:pt>
    <dgm:pt modelId="{2EB92170-9A25-45F4-BA9D-4AF500FE5EEB}" type="pres">
      <dgm:prSet presAssocID="{3097D10D-4939-4DBD-993E-A4A1B8E09767}" presName="spacer" presStyleCnt="0"/>
      <dgm:spPr/>
    </dgm:pt>
    <dgm:pt modelId="{868E90AC-C12E-4A74-926C-2CD750AC498F}" type="pres">
      <dgm:prSet presAssocID="{77FEC428-F8F2-4965-9DA2-A2FAD42DCF29}" presName="parentText" presStyleLbl="node1" presStyleIdx="1" presStyleCnt="10">
        <dgm:presLayoutVars>
          <dgm:chMax val="0"/>
          <dgm:bulletEnabled val="1"/>
        </dgm:presLayoutVars>
      </dgm:prSet>
      <dgm:spPr/>
    </dgm:pt>
    <dgm:pt modelId="{03B37111-617B-413F-8B34-71DFAAA94C17}" type="pres">
      <dgm:prSet presAssocID="{C59A9522-5D2B-4FD8-A1DA-65CAA0CA75B4}" presName="spacer" presStyleCnt="0"/>
      <dgm:spPr/>
    </dgm:pt>
    <dgm:pt modelId="{6FACED6F-8FF6-43D7-B35D-922DED233A58}" type="pres">
      <dgm:prSet presAssocID="{96F4BF23-A531-4846-917A-403F0792C374}" presName="parentText" presStyleLbl="node1" presStyleIdx="2" presStyleCnt="10">
        <dgm:presLayoutVars>
          <dgm:chMax val="0"/>
          <dgm:bulletEnabled val="1"/>
        </dgm:presLayoutVars>
      </dgm:prSet>
      <dgm:spPr/>
    </dgm:pt>
    <dgm:pt modelId="{70045E27-08A0-4D0E-87CA-352A8438B711}" type="pres">
      <dgm:prSet presAssocID="{BE2536FC-81E8-4F67-A130-A890A9F6E8AE}" presName="spacer" presStyleCnt="0"/>
      <dgm:spPr/>
    </dgm:pt>
    <dgm:pt modelId="{DF4C8333-C722-4A19-B7EA-151BFDA05B0F}" type="pres">
      <dgm:prSet presAssocID="{CFCC74C9-8C9C-4E6F-9007-4BD24FA9A083}" presName="parentText" presStyleLbl="node1" presStyleIdx="3" presStyleCnt="10">
        <dgm:presLayoutVars>
          <dgm:chMax val="0"/>
          <dgm:bulletEnabled val="1"/>
        </dgm:presLayoutVars>
      </dgm:prSet>
      <dgm:spPr/>
    </dgm:pt>
    <dgm:pt modelId="{DEFF5C0A-DB62-4FF0-9EBB-F2FF55F93BAC}" type="pres">
      <dgm:prSet presAssocID="{CF99CA98-D886-4342-A996-99A543A45EF6}" presName="spacer" presStyleCnt="0"/>
      <dgm:spPr/>
    </dgm:pt>
    <dgm:pt modelId="{1B825C28-CCAF-4809-8490-8B25E727922D}" type="pres">
      <dgm:prSet presAssocID="{B0719D4D-9FCF-46E3-BA1C-14218FB6E508}" presName="parentText" presStyleLbl="node1" presStyleIdx="4" presStyleCnt="10">
        <dgm:presLayoutVars>
          <dgm:chMax val="0"/>
          <dgm:bulletEnabled val="1"/>
        </dgm:presLayoutVars>
      </dgm:prSet>
      <dgm:spPr/>
    </dgm:pt>
    <dgm:pt modelId="{23088E7C-62F5-4DD0-A033-EECABB46386A}" type="pres">
      <dgm:prSet presAssocID="{9B525C68-B2CC-4E58-8CD7-6724375FAE61}" presName="spacer" presStyleCnt="0"/>
      <dgm:spPr/>
    </dgm:pt>
    <dgm:pt modelId="{7D36E3EC-BB5D-4577-891F-65D676B404D5}" type="pres">
      <dgm:prSet presAssocID="{1313A17E-AAD3-4998-82BF-F09C46345419}" presName="parentText" presStyleLbl="node1" presStyleIdx="5" presStyleCnt="10">
        <dgm:presLayoutVars>
          <dgm:chMax val="0"/>
          <dgm:bulletEnabled val="1"/>
        </dgm:presLayoutVars>
      </dgm:prSet>
      <dgm:spPr/>
    </dgm:pt>
    <dgm:pt modelId="{D1DA26DC-103D-41BC-A0FF-5593117F0359}" type="pres">
      <dgm:prSet presAssocID="{D41AFF5F-73E0-4EEF-823D-EE73DA96B4E7}" presName="spacer" presStyleCnt="0"/>
      <dgm:spPr/>
    </dgm:pt>
    <dgm:pt modelId="{F79B6D80-A8A7-4433-B54E-16B9F2E0CC64}" type="pres">
      <dgm:prSet presAssocID="{632FA37D-AFF1-400E-80D9-17CC53F9A0E6}" presName="parentText" presStyleLbl="node1" presStyleIdx="6" presStyleCnt="10">
        <dgm:presLayoutVars>
          <dgm:chMax val="0"/>
          <dgm:bulletEnabled val="1"/>
        </dgm:presLayoutVars>
      </dgm:prSet>
      <dgm:spPr/>
    </dgm:pt>
    <dgm:pt modelId="{FA3B137E-47FD-428E-91AF-7BA101D4459C}" type="pres">
      <dgm:prSet presAssocID="{746A36AD-5C05-43B0-B0A4-6DE311A70BA3}" presName="spacer" presStyleCnt="0"/>
      <dgm:spPr/>
    </dgm:pt>
    <dgm:pt modelId="{345D4A0A-E92D-44C8-A0BD-6C0F2D36E603}" type="pres">
      <dgm:prSet presAssocID="{0C878A08-54EE-4F1C-BFEF-2B75314D9D20}" presName="parentText" presStyleLbl="node1" presStyleIdx="7" presStyleCnt="10">
        <dgm:presLayoutVars>
          <dgm:chMax val="0"/>
          <dgm:bulletEnabled val="1"/>
        </dgm:presLayoutVars>
      </dgm:prSet>
      <dgm:spPr/>
    </dgm:pt>
    <dgm:pt modelId="{6FA3D362-8601-4D53-A337-2C3E2E94EF5E}" type="pres">
      <dgm:prSet presAssocID="{ABAACBC5-FF91-4B36-A0F3-44F31BA8BB7A}" presName="spacer" presStyleCnt="0"/>
      <dgm:spPr/>
    </dgm:pt>
    <dgm:pt modelId="{6DCBF701-8084-40A8-AABE-E508828F7956}" type="pres">
      <dgm:prSet presAssocID="{6D270492-927C-4893-8B6A-30505DB0A60C}" presName="parentText" presStyleLbl="node1" presStyleIdx="8" presStyleCnt="10">
        <dgm:presLayoutVars>
          <dgm:chMax val="0"/>
          <dgm:bulletEnabled val="1"/>
        </dgm:presLayoutVars>
      </dgm:prSet>
      <dgm:spPr/>
    </dgm:pt>
    <dgm:pt modelId="{708307BD-D5A2-4BAF-A50E-F41CFBFECE90}" type="pres">
      <dgm:prSet presAssocID="{61101BC0-4C4F-4718-B2DE-BBD33645716C}" presName="spacer" presStyleCnt="0"/>
      <dgm:spPr/>
    </dgm:pt>
    <dgm:pt modelId="{FF31A78E-BB4D-44B3-B8DB-3ECD6216D926}" type="pres">
      <dgm:prSet presAssocID="{8B9DAD61-7AA9-48FB-BFD1-0629F309127E}" presName="parentText" presStyleLbl="node1" presStyleIdx="9" presStyleCnt="10">
        <dgm:presLayoutVars>
          <dgm:chMax val="0"/>
          <dgm:bulletEnabled val="1"/>
        </dgm:presLayoutVars>
      </dgm:prSet>
      <dgm:spPr/>
    </dgm:pt>
  </dgm:ptLst>
  <dgm:cxnLst>
    <dgm:cxn modelId="{FE26C521-A1F9-41CD-8C4F-0CD7ADC6E399}" type="presOf" srcId="{1313A17E-AAD3-4998-82BF-F09C46345419}" destId="{7D36E3EC-BB5D-4577-891F-65D676B404D5}" srcOrd="0" destOrd="0" presId="urn:microsoft.com/office/officeart/2005/8/layout/vList2"/>
    <dgm:cxn modelId="{D5B5AB27-C684-49CF-BF20-2F9623A0BEE9}" type="presOf" srcId="{96F4BF23-A531-4846-917A-403F0792C374}" destId="{6FACED6F-8FF6-43D7-B35D-922DED233A58}" srcOrd="0" destOrd="0" presId="urn:microsoft.com/office/officeart/2005/8/layout/vList2"/>
    <dgm:cxn modelId="{6345D72A-4740-4E08-805E-A5403A729A6E}" srcId="{F6DC364A-8B17-4DCF-8C24-FC9762F01F66}" destId="{0C878A08-54EE-4F1C-BFEF-2B75314D9D20}" srcOrd="7" destOrd="0" parTransId="{B4DA18EB-CDD4-40B1-8668-77B537917A79}" sibTransId="{ABAACBC5-FF91-4B36-A0F3-44F31BA8BB7A}"/>
    <dgm:cxn modelId="{1F23612B-9861-41C6-AD53-AEBAC34BB35F}" srcId="{F6DC364A-8B17-4DCF-8C24-FC9762F01F66}" destId="{C9F08B7E-74A2-4646-8953-92F0DFE096F0}" srcOrd="0" destOrd="0" parTransId="{6A6C4A61-3533-49E6-8833-5500F4E7C27F}" sibTransId="{3097D10D-4939-4DBD-993E-A4A1B8E09767}"/>
    <dgm:cxn modelId="{666B1D2C-F262-4E1B-AA17-0F9BB7CF3459}" srcId="{F6DC364A-8B17-4DCF-8C24-FC9762F01F66}" destId="{632FA37D-AFF1-400E-80D9-17CC53F9A0E6}" srcOrd="6" destOrd="0" parTransId="{B15D08A1-C6D1-4CEC-AEB1-D36B4B104CE3}" sibTransId="{746A36AD-5C05-43B0-B0A4-6DE311A70BA3}"/>
    <dgm:cxn modelId="{CF44A239-EAD0-4FF6-AF1B-CFBAB4AA169A}" srcId="{F6DC364A-8B17-4DCF-8C24-FC9762F01F66}" destId="{CFCC74C9-8C9C-4E6F-9007-4BD24FA9A083}" srcOrd="3" destOrd="0" parTransId="{393D55D0-9C79-4BBE-A66E-2253FE5CD756}" sibTransId="{CF99CA98-D886-4342-A996-99A543A45EF6}"/>
    <dgm:cxn modelId="{CF3E2041-CDDC-433F-83DA-878D5DA3A7F3}" type="presOf" srcId="{632FA37D-AFF1-400E-80D9-17CC53F9A0E6}" destId="{F79B6D80-A8A7-4433-B54E-16B9F2E0CC64}" srcOrd="0" destOrd="0" presId="urn:microsoft.com/office/officeart/2005/8/layout/vList2"/>
    <dgm:cxn modelId="{245EF746-B6E9-4C52-8045-81433DA6C618}" type="presOf" srcId="{0C878A08-54EE-4F1C-BFEF-2B75314D9D20}" destId="{345D4A0A-E92D-44C8-A0BD-6C0F2D36E603}" srcOrd="0" destOrd="0" presId="urn:microsoft.com/office/officeart/2005/8/layout/vList2"/>
    <dgm:cxn modelId="{5ECD4C6D-1F48-4C2C-80BE-A8C2E4822A84}" srcId="{F6DC364A-8B17-4DCF-8C24-FC9762F01F66}" destId="{B0719D4D-9FCF-46E3-BA1C-14218FB6E508}" srcOrd="4" destOrd="0" parTransId="{5DED6A57-AE8F-4155-A016-AB51B9F7A555}" sibTransId="{9B525C68-B2CC-4E58-8CD7-6724375FAE61}"/>
    <dgm:cxn modelId="{CCF1A14E-0C2A-421A-B02A-FB06DFD70789}" srcId="{F6DC364A-8B17-4DCF-8C24-FC9762F01F66}" destId="{1313A17E-AAD3-4998-82BF-F09C46345419}" srcOrd="5" destOrd="0" parTransId="{9FA6DC8A-E996-4843-B036-2D733A3F3089}" sibTransId="{D41AFF5F-73E0-4EEF-823D-EE73DA96B4E7}"/>
    <dgm:cxn modelId="{5A98AD74-DE97-4695-938F-8F2BEADAAB7B}" type="presOf" srcId="{77FEC428-F8F2-4965-9DA2-A2FAD42DCF29}" destId="{868E90AC-C12E-4A74-926C-2CD750AC498F}" srcOrd="0" destOrd="0" presId="urn:microsoft.com/office/officeart/2005/8/layout/vList2"/>
    <dgm:cxn modelId="{9FA5755A-6B16-476D-A968-899A620F123D}" srcId="{F6DC364A-8B17-4DCF-8C24-FC9762F01F66}" destId="{77FEC428-F8F2-4965-9DA2-A2FAD42DCF29}" srcOrd="1" destOrd="0" parTransId="{672E03B9-0D4C-4C68-AFA6-8EE56C696979}" sibTransId="{C59A9522-5D2B-4FD8-A1DA-65CAA0CA75B4}"/>
    <dgm:cxn modelId="{2A35CD82-8105-418B-9580-1E54A868E4EE}" type="presOf" srcId="{F6DC364A-8B17-4DCF-8C24-FC9762F01F66}" destId="{A8DBEBFF-0E29-49AB-932A-772092A08694}" srcOrd="0" destOrd="0" presId="urn:microsoft.com/office/officeart/2005/8/layout/vList2"/>
    <dgm:cxn modelId="{9D22009E-2372-4E18-8916-DB1A5443E622}" type="presOf" srcId="{C9F08B7E-74A2-4646-8953-92F0DFE096F0}" destId="{1A1E3793-344D-47DF-864C-AE2AB92073C1}" srcOrd="0" destOrd="0" presId="urn:microsoft.com/office/officeart/2005/8/layout/vList2"/>
    <dgm:cxn modelId="{45B19ACA-5649-47D6-8E46-5849CF341B66}" srcId="{F6DC364A-8B17-4DCF-8C24-FC9762F01F66}" destId="{6D270492-927C-4893-8B6A-30505DB0A60C}" srcOrd="8" destOrd="0" parTransId="{F89EB557-C01B-4F8D-8051-B574F2F0DEEB}" sibTransId="{61101BC0-4C4F-4718-B2DE-BBD33645716C}"/>
    <dgm:cxn modelId="{6701D7CA-481A-44E7-A802-3191FDE05689}" type="presOf" srcId="{8B9DAD61-7AA9-48FB-BFD1-0629F309127E}" destId="{FF31A78E-BB4D-44B3-B8DB-3ECD6216D926}" srcOrd="0" destOrd="0" presId="urn:microsoft.com/office/officeart/2005/8/layout/vList2"/>
    <dgm:cxn modelId="{9F9EAEDC-4225-46D8-8276-8ADE275EA9AA}" srcId="{F6DC364A-8B17-4DCF-8C24-FC9762F01F66}" destId="{8B9DAD61-7AA9-48FB-BFD1-0629F309127E}" srcOrd="9" destOrd="0" parTransId="{F2D969A5-326D-425E-8DEF-3573D8AF5CF2}" sibTransId="{495F492F-018D-4523-92DB-CCEA9FBC55B6}"/>
    <dgm:cxn modelId="{0FCBEEE4-E5A8-4375-A956-3824142DCA76}" type="presOf" srcId="{CFCC74C9-8C9C-4E6F-9007-4BD24FA9A083}" destId="{DF4C8333-C722-4A19-B7EA-151BFDA05B0F}" srcOrd="0" destOrd="0" presId="urn:microsoft.com/office/officeart/2005/8/layout/vList2"/>
    <dgm:cxn modelId="{9C71B3F5-E0FD-493E-9E36-133894AE7878}" type="presOf" srcId="{B0719D4D-9FCF-46E3-BA1C-14218FB6E508}" destId="{1B825C28-CCAF-4809-8490-8B25E727922D}" srcOrd="0" destOrd="0" presId="urn:microsoft.com/office/officeart/2005/8/layout/vList2"/>
    <dgm:cxn modelId="{21AC56F6-2503-4080-95A7-A982249EC416}" type="presOf" srcId="{6D270492-927C-4893-8B6A-30505DB0A60C}" destId="{6DCBF701-8084-40A8-AABE-E508828F7956}" srcOrd="0" destOrd="0" presId="urn:microsoft.com/office/officeart/2005/8/layout/vList2"/>
    <dgm:cxn modelId="{C16138FF-30B8-41A0-A9C6-AB1B4086F290}" srcId="{F6DC364A-8B17-4DCF-8C24-FC9762F01F66}" destId="{96F4BF23-A531-4846-917A-403F0792C374}" srcOrd="2" destOrd="0" parTransId="{19FDE21C-4CD5-4BD1-A9B4-1F2163E370EA}" sibTransId="{BE2536FC-81E8-4F67-A130-A890A9F6E8AE}"/>
    <dgm:cxn modelId="{8FDFB731-F6A9-4A99-834C-2BDA7CF446C3}" type="presParOf" srcId="{A8DBEBFF-0E29-49AB-932A-772092A08694}" destId="{1A1E3793-344D-47DF-864C-AE2AB92073C1}" srcOrd="0" destOrd="0" presId="urn:microsoft.com/office/officeart/2005/8/layout/vList2"/>
    <dgm:cxn modelId="{FE5DBBD9-3F42-4270-9950-F8698E79172D}" type="presParOf" srcId="{A8DBEBFF-0E29-49AB-932A-772092A08694}" destId="{2EB92170-9A25-45F4-BA9D-4AF500FE5EEB}" srcOrd="1" destOrd="0" presId="urn:microsoft.com/office/officeart/2005/8/layout/vList2"/>
    <dgm:cxn modelId="{20BA11D8-CDC9-41E2-9417-FF6EC0B421B2}" type="presParOf" srcId="{A8DBEBFF-0E29-49AB-932A-772092A08694}" destId="{868E90AC-C12E-4A74-926C-2CD750AC498F}" srcOrd="2" destOrd="0" presId="urn:microsoft.com/office/officeart/2005/8/layout/vList2"/>
    <dgm:cxn modelId="{1BBF7A0C-4BCB-4297-BB7F-D763855CC873}" type="presParOf" srcId="{A8DBEBFF-0E29-49AB-932A-772092A08694}" destId="{03B37111-617B-413F-8B34-71DFAAA94C17}" srcOrd="3" destOrd="0" presId="urn:microsoft.com/office/officeart/2005/8/layout/vList2"/>
    <dgm:cxn modelId="{7EC94803-F448-4D89-A92D-01357ECC28BE}" type="presParOf" srcId="{A8DBEBFF-0E29-49AB-932A-772092A08694}" destId="{6FACED6F-8FF6-43D7-B35D-922DED233A58}" srcOrd="4" destOrd="0" presId="urn:microsoft.com/office/officeart/2005/8/layout/vList2"/>
    <dgm:cxn modelId="{7436C72E-7D06-4275-AA20-E8E9528E56F1}" type="presParOf" srcId="{A8DBEBFF-0E29-49AB-932A-772092A08694}" destId="{70045E27-08A0-4D0E-87CA-352A8438B711}" srcOrd="5" destOrd="0" presId="urn:microsoft.com/office/officeart/2005/8/layout/vList2"/>
    <dgm:cxn modelId="{92B39336-A702-4209-B082-0AF5C18873CF}" type="presParOf" srcId="{A8DBEBFF-0E29-49AB-932A-772092A08694}" destId="{DF4C8333-C722-4A19-B7EA-151BFDA05B0F}" srcOrd="6" destOrd="0" presId="urn:microsoft.com/office/officeart/2005/8/layout/vList2"/>
    <dgm:cxn modelId="{FF274A49-3764-4782-AAB9-AD44C05E5C3E}" type="presParOf" srcId="{A8DBEBFF-0E29-49AB-932A-772092A08694}" destId="{DEFF5C0A-DB62-4FF0-9EBB-F2FF55F93BAC}" srcOrd="7" destOrd="0" presId="urn:microsoft.com/office/officeart/2005/8/layout/vList2"/>
    <dgm:cxn modelId="{38C118C1-C392-484C-BCAF-D74C0ECD3733}" type="presParOf" srcId="{A8DBEBFF-0E29-49AB-932A-772092A08694}" destId="{1B825C28-CCAF-4809-8490-8B25E727922D}" srcOrd="8" destOrd="0" presId="urn:microsoft.com/office/officeart/2005/8/layout/vList2"/>
    <dgm:cxn modelId="{A945CE7E-7FC3-46E8-9817-3528C004E890}" type="presParOf" srcId="{A8DBEBFF-0E29-49AB-932A-772092A08694}" destId="{23088E7C-62F5-4DD0-A033-EECABB46386A}" srcOrd="9" destOrd="0" presId="urn:microsoft.com/office/officeart/2005/8/layout/vList2"/>
    <dgm:cxn modelId="{A33FE30F-ED45-4F8F-B97D-E78EE0F54F15}" type="presParOf" srcId="{A8DBEBFF-0E29-49AB-932A-772092A08694}" destId="{7D36E3EC-BB5D-4577-891F-65D676B404D5}" srcOrd="10" destOrd="0" presId="urn:microsoft.com/office/officeart/2005/8/layout/vList2"/>
    <dgm:cxn modelId="{BA3EF3B0-4ED3-4CD2-A0A2-4671C63B6563}" type="presParOf" srcId="{A8DBEBFF-0E29-49AB-932A-772092A08694}" destId="{D1DA26DC-103D-41BC-A0FF-5593117F0359}" srcOrd="11" destOrd="0" presId="urn:microsoft.com/office/officeart/2005/8/layout/vList2"/>
    <dgm:cxn modelId="{077A1624-50F6-4803-BDCA-09D3E97EECF8}" type="presParOf" srcId="{A8DBEBFF-0E29-49AB-932A-772092A08694}" destId="{F79B6D80-A8A7-4433-B54E-16B9F2E0CC64}" srcOrd="12" destOrd="0" presId="urn:microsoft.com/office/officeart/2005/8/layout/vList2"/>
    <dgm:cxn modelId="{4B3CDAA9-20E9-43B5-9E41-DDB71ECC54A5}" type="presParOf" srcId="{A8DBEBFF-0E29-49AB-932A-772092A08694}" destId="{FA3B137E-47FD-428E-91AF-7BA101D4459C}" srcOrd="13" destOrd="0" presId="urn:microsoft.com/office/officeart/2005/8/layout/vList2"/>
    <dgm:cxn modelId="{04DBC114-A3E3-451C-A164-A35E32A9CE9A}" type="presParOf" srcId="{A8DBEBFF-0E29-49AB-932A-772092A08694}" destId="{345D4A0A-E92D-44C8-A0BD-6C0F2D36E603}" srcOrd="14" destOrd="0" presId="urn:microsoft.com/office/officeart/2005/8/layout/vList2"/>
    <dgm:cxn modelId="{C299225F-8229-4AE9-A092-BC32102B5D39}" type="presParOf" srcId="{A8DBEBFF-0E29-49AB-932A-772092A08694}" destId="{6FA3D362-8601-4D53-A337-2C3E2E94EF5E}" srcOrd="15" destOrd="0" presId="urn:microsoft.com/office/officeart/2005/8/layout/vList2"/>
    <dgm:cxn modelId="{D25A0F83-19AA-471F-8E52-0C3A2AF906C9}" type="presParOf" srcId="{A8DBEBFF-0E29-49AB-932A-772092A08694}" destId="{6DCBF701-8084-40A8-AABE-E508828F7956}" srcOrd="16" destOrd="0" presId="urn:microsoft.com/office/officeart/2005/8/layout/vList2"/>
    <dgm:cxn modelId="{D5283AAE-B72F-4D43-ACAC-C964E87095E3}" type="presParOf" srcId="{A8DBEBFF-0E29-49AB-932A-772092A08694}" destId="{708307BD-D5A2-4BAF-A50E-F41CFBFECE90}" srcOrd="17" destOrd="0" presId="urn:microsoft.com/office/officeart/2005/8/layout/vList2"/>
    <dgm:cxn modelId="{EBDE1D12-360D-443C-9B25-099F050A976C}" type="presParOf" srcId="{A8DBEBFF-0E29-49AB-932A-772092A08694}" destId="{FF31A78E-BB4D-44B3-B8DB-3ECD6216D926}" srcOrd="1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8F0C63F-A733-4586-9F8E-097B368E9498}" type="doc">
      <dgm:prSet loTypeId="urn:microsoft.com/office/officeart/2005/8/layout/balance1" loCatId="relationship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6CF9A41F-974F-4F72-B6DC-4F7C9B6AA483}">
      <dgm:prSet phldrT="[Text]"/>
      <dgm:spPr/>
      <dgm:t>
        <a:bodyPr/>
        <a:lstStyle/>
        <a:p>
          <a:r>
            <a:rPr lang="en-US" dirty="0"/>
            <a:t>Human Languages</a:t>
          </a:r>
        </a:p>
      </dgm:t>
    </dgm:pt>
    <dgm:pt modelId="{E87E42A3-093F-4888-B057-6CB2A38AEB55}" type="parTrans" cxnId="{4091D79B-F95B-4AAA-ADB3-4DA1F8667845}">
      <dgm:prSet/>
      <dgm:spPr/>
      <dgm:t>
        <a:bodyPr/>
        <a:lstStyle/>
        <a:p>
          <a:endParaRPr lang="en-US"/>
        </a:p>
      </dgm:t>
    </dgm:pt>
    <dgm:pt modelId="{A3EC1BE1-1C36-4776-BA3B-F801C2DE9522}" type="sibTrans" cxnId="{4091D79B-F95B-4AAA-ADB3-4DA1F8667845}">
      <dgm:prSet/>
      <dgm:spPr/>
      <dgm:t>
        <a:bodyPr/>
        <a:lstStyle/>
        <a:p>
          <a:endParaRPr lang="en-US"/>
        </a:p>
      </dgm:t>
    </dgm:pt>
    <dgm:pt modelId="{038967E2-A642-4E06-8A12-D8B7A6F65AB0}">
      <dgm:prSet phldrT="[Text]"/>
      <dgm:spPr/>
      <dgm:t>
        <a:bodyPr/>
        <a:lstStyle/>
        <a:p>
          <a:r>
            <a:rPr lang="en-US" dirty="0"/>
            <a:t>Debate</a:t>
          </a:r>
        </a:p>
      </dgm:t>
    </dgm:pt>
    <dgm:pt modelId="{8A338B8E-6B96-440B-8A78-05E77F4B0D4F}" type="parTrans" cxnId="{BF999591-7B23-4FBE-81CE-DA1200BAE780}">
      <dgm:prSet/>
      <dgm:spPr/>
      <dgm:t>
        <a:bodyPr/>
        <a:lstStyle/>
        <a:p>
          <a:endParaRPr lang="en-US"/>
        </a:p>
      </dgm:t>
    </dgm:pt>
    <dgm:pt modelId="{7515676C-E6D1-4B11-A39B-72B4FD3BDBE0}" type="sibTrans" cxnId="{BF999591-7B23-4FBE-81CE-DA1200BAE780}">
      <dgm:prSet/>
      <dgm:spPr/>
      <dgm:t>
        <a:bodyPr/>
        <a:lstStyle/>
        <a:p>
          <a:endParaRPr lang="en-US"/>
        </a:p>
      </dgm:t>
    </dgm:pt>
    <dgm:pt modelId="{E8111E2B-9097-450A-BA85-9E06241AD3A1}">
      <dgm:prSet phldrT="[Text]"/>
      <dgm:spPr/>
      <dgm:t>
        <a:bodyPr/>
        <a:lstStyle/>
        <a:p>
          <a:r>
            <a:rPr lang="en-US" dirty="0"/>
            <a:t>Instructions</a:t>
          </a:r>
        </a:p>
      </dgm:t>
    </dgm:pt>
    <dgm:pt modelId="{D6695DB9-C295-4942-A756-41A4BFDEE5DA}" type="parTrans" cxnId="{4A3D5F92-0EAE-4CF5-B2FC-1EA774CD0CC5}">
      <dgm:prSet/>
      <dgm:spPr/>
      <dgm:t>
        <a:bodyPr/>
        <a:lstStyle/>
        <a:p>
          <a:endParaRPr lang="en-US"/>
        </a:p>
      </dgm:t>
    </dgm:pt>
    <dgm:pt modelId="{0B0086C8-B3BD-44FC-9FF1-0919902C4148}" type="sibTrans" cxnId="{4A3D5F92-0EAE-4CF5-B2FC-1EA774CD0CC5}">
      <dgm:prSet/>
      <dgm:spPr/>
      <dgm:t>
        <a:bodyPr/>
        <a:lstStyle/>
        <a:p>
          <a:endParaRPr lang="en-US"/>
        </a:p>
      </dgm:t>
    </dgm:pt>
    <dgm:pt modelId="{725092AD-57F1-4FFD-9082-8F443A941003}">
      <dgm:prSet phldrT="[Text]"/>
      <dgm:spPr/>
      <dgm:t>
        <a:bodyPr/>
        <a:lstStyle/>
        <a:p>
          <a:r>
            <a:rPr lang="en-US" dirty="0"/>
            <a:t>Programming Languages</a:t>
          </a:r>
        </a:p>
      </dgm:t>
    </dgm:pt>
    <dgm:pt modelId="{61738A0E-4320-4893-9968-34D64C4F0523}" type="parTrans" cxnId="{2322398E-F477-4FD5-A0B5-E707B0425A56}">
      <dgm:prSet/>
      <dgm:spPr/>
      <dgm:t>
        <a:bodyPr/>
        <a:lstStyle/>
        <a:p>
          <a:endParaRPr lang="en-US"/>
        </a:p>
      </dgm:t>
    </dgm:pt>
    <dgm:pt modelId="{D48CE3AE-0DF7-4A2E-A5E4-D81612BD5021}" type="sibTrans" cxnId="{2322398E-F477-4FD5-A0B5-E707B0425A56}">
      <dgm:prSet/>
      <dgm:spPr/>
      <dgm:t>
        <a:bodyPr/>
        <a:lstStyle/>
        <a:p>
          <a:endParaRPr lang="en-US"/>
        </a:p>
      </dgm:t>
    </dgm:pt>
    <dgm:pt modelId="{A704EDE1-394D-49EA-ADA4-91D788D59DBC}">
      <dgm:prSet phldrT="[Text]"/>
      <dgm:spPr/>
      <dgm:t>
        <a:bodyPr/>
        <a:lstStyle/>
        <a:p>
          <a:r>
            <a:rPr lang="en-US" dirty="0"/>
            <a:t>Instructions</a:t>
          </a:r>
        </a:p>
      </dgm:t>
    </dgm:pt>
    <dgm:pt modelId="{DBAD0DEF-3483-4E7F-937F-8A1BCE89758B}" type="parTrans" cxnId="{AE5E1000-08BB-4DAE-8C3F-F27AD046D271}">
      <dgm:prSet/>
      <dgm:spPr/>
      <dgm:t>
        <a:bodyPr/>
        <a:lstStyle/>
        <a:p>
          <a:endParaRPr lang="en-US"/>
        </a:p>
      </dgm:t>
    </dgm:pt>
    <dgm:pt modelId="{24E59490-D9DB-4D35-A7C3-9A1D2A32831C}" type="sibTrans" cxnId="{AE5E1000-08BB-4DAE-8C3F-F27AD046D271}">
      <dgm:prSet/>
      <dgm:spPr/>
      <dgm:t>
        <a:bodyPr/>
        <a:lstStyle/>
        <a:p>
          <a:endParaRPr lang="en-US"/>
        </a:p>
      </dgm:t>
    </dgm:pt>
    <dgm:pt modelId="{825E1A62-5601-4040-A590-F7B591A33AC6}">
      <dgm:prSet phldrT="[Text]"/>
      <dgm:spPr/>
      <dgm:t>
        <a:bodyPr/>
        <a:lstStyle/>
        <a:p>
          <a:r>
            <a:rPr lang="en-US" dirty="0"/>
            <a:t>Poetry</a:t>
          </a:r>
        </a:p>
      </dgm:t>
    </dgm:pt>
    <dgm:pt modelId="{500A4BA3-B0FB-45F9-ADBA-4558297E2732}" type="parTrans" cxnId="{F6969EA9-25FF-4B4F-B514-4C33671DB4D0}">
      <dgm:prSet/>
      <dgm:spPr/>
      <dgm:t>
        <a:bodyPr/>
        <a:lstStyle/>
        <a:p>
          <a:endParaRPr lang="en-US"/>
        </a:p>
      </dgm:t>
    </dgm:pt>
    <dgm:pt modelId="{7C092D54-9781-418C-B36B-EE666AA78DE2}" type="sibTrans" cxnId="{F6969EA9-25FF-4B4F-B514-4C33671DB4D0}">
      <dgm:prSet/>
      <dgm:spPr/>
      <dgm:t>
        <a:bodyPr/>
        <a:lstStyle/>
        <a:p>
          <a:endParaRPr lang="en-US"/>
        </a:p>
      </dgm:t>
    </dgm:pt>
    <dgm:pt modelId="{445378FA-3C64-4D66-A4D1-FED9EE46A96F}">
      <dgm:prSet phldrT="[Text]"/>
      <dgm:spPr/>
      <dgm:t>
        <a:bodyPr/>
        <a:lstStyle/>
        <a:p>
          <a:r>
            <a:rPr lang="en-US" dirty="0"/>
            <a:t>…</a:t>
          </a:r>
        </a:p>
      </dgm:t>
    </dgm:pt>
    <dgm:pt modelId="{8D1C08F3-2818-416F-B442-32F84681123C}" type="parTrans" cxnId="{E4E8A891-53A4-4466-8C13-AA306E1DDB73}">
      <dgm:prSet/>
      <dgm:spPr/>
      <dgm:t>
        <a:bodyPr/>
        <a:lstStyle/>
        <a:p>
          <a:endParaRPr lang="en-US"/>
        </a:p>
      </dgm:t>
    </dgm:pt>
    <dgm:pt modelId="{15B65A97-EA83-46D0-B8C8-C889C88B16D7}" type="sibTrans" cxnId="{E4E8A891-53A4-4466-8C13-AA306E1DDB73}">
      <dgm:prSet/>
      <dgm:spPr/>
      <dgm:t>
        <a:bodyPr/>
        <a:lstStyle/>
        <a:p>
          <a:endParaRPr lang="en-US"/>
        </a:p>
      </dgm:t>
    </dgm:pt>
    <dgm:pt modelId="{5A89ADD6-E0A1-4E02-AD91-394970F77050}" type="pres">
      <dgm:prSet presAssocID="{E8F0C63F-A733-4586-9F8E-097B368E9498}" presName="outerComposite" presStyleCnt="0">
        <dgm:presLayoutVars>
          <dgm:chMax val="2"/>
          <dgm:animLvl val="lvl"/>
          <dgm:resizeHandles val="exact"/>
        </dgm:presLayoutVars>
      </dgm:prSet>
      <dgm:spPr/>
    </dgm:pt>
    <dgm:pt modelId="{FC28B94D-9EB1-4023-B54F-A2B5F3A11AFC}" type="pres">
      <dgm:prSet presAssocID="{E8F0C63F-A733-4586-9F8E-097B368E9498}" presName="dummyMaxCanvas" presStyleCnt="0"/>
      <dgm:spPr/>
    </dgm:pt>
    <dgm:pt modelId="{67BDB470-8F92-4F62-B1A9-BDD0F60FE1B0}" type="pres">
      <dgm:prSet presAssocID="{E8F0C63F-A733-4586-9F8E-097B368E9498}" presName="parentComposite" presStyleCnt="0"/>
      <dgm:spPr/>
    </dgm:pt>
    <dgm:pt modelId="{753BB77E-26CD-4279-AFB4-F66C5A41ABD7}" type="pres">
      <dgm:prSet presAssocID="{E8F0C63F-A733-4586-9F8E-097B368E9498}" presName="parent1" presStyleLbl="alignAccFollowNode1" presStyleIdx="0" presStyleCnt="4">
        <dgm:presLayoutVars>
          <dgm:chMax val="4"/>
        </dgm:presLayoutVars>
      </dgm:prSet>
      <dgm:spPr/>
    </dgm:pt>
    <dgm:pt modelId="{83F833D7-9AA7-4555-8CEE-D65628FBD426}" type="pres">
      <dgm:prSet presAssocID="{E8F0C63F-A733-4586-9F8E-097B368E9498}" presName="parent2" presStyleLbl="alignAccFollowNode1" presStyleIdx="1" presStyleCnt="4">
        <dgm:presLayoutVars>
          <dgm:chMax val="4"/>
        </dgm:presLayoutVars>
      </dgm:prSet>
      <dgm:spPr/>
    </dgm:pt>
    <dgm:pt modelId="{2F7B846B-B6EC-477C-9EBA-0EAEF7264185}" type="pres">
      <dgm:prSet presAssocID="{E8F0C63F-A733-4586-9F8E-097B368E9498}" presName="childrenComposite" presStyleCnt="0"/>
      <dgm:spPr/>
    </dgm:pt>
    <dgm:pt modelId="{7253B724-9B78-4646-BCDA-0F4CD5392006}" type="pres">
      <dgm:prSet presAssocID="{E8F0C63F-A733-4586-9F8E-097B368E9498}" presName="dummyMaxCanvas_ChildArea" presStyleCnt="0"/>
      <dgm:spPr/>
    </dgm:pt>
    <dgm:pt modelId="{ACD11290-91A0-47C3-AFD0-218E07A1088C}" type="pres">
      <dgm:prSet presAssocID="{E8F0C63F-A733-4586-9F8E-097B368E9498}" presName="fulcrum" presStyleLbl="alignAccFollowNode1" presStyleIdx="2" presStyleCnt="4"/>
      <dgm:spPr/>
    </dgm:pt>
    <dgm:pt modelId="{E54BD68A-C340-4F89-8242-4978AE859BBD}" type="pres">
      <dgm:prSet presAssocID="{E8F0C63F-A733-4586-9F8E-097B368E9498}" presName="balance_41" presStyleLbl="alignAccFollowNode1" presStyleIdx="3" presStyleCnt="4">
        <dgm:presLayoutVars>
          <dgm:bulletEnabled val="1"/>
        </dgm:presLayoutVars>
      </dgm:prSet>
      <dgm:spPr/>
    </dgm:pt>
    <dgm:pt modelId="{44FCA6F9-A9DD-46C4-A5DC-4F530FBE01E3}" type="pres">
      <dgm:prSet presAssocID="{E8F0C63F-A733-4586-9F8E-097B368E9498}" presName="left_41_1" presStyleLbl="node1" presStyleIdx="0" presStyleCnt="5">
        <dgm:presLayoutVars>
          <dgm:bulletEnabled val="1"/>
        </dgm:presLayoutVars>
      </dgm:prSet>
      <dgm:spPr/>
    </dgm:pt>
    <dgm:pt modelId="{9E4AD67C-2807-4842-87F6-99E617F7B1CF}" type="pres">
      <dgm:prSet presAssocID="{E8F0C63F-A733-4586-9F8E-097B368E9498}" presName="left_41_2" presStyleLbl="node1" presStyleIdx="1" presStyleCnt="5">
        <dgm:presLayoutVars>
          <dgm:bulletEnabled val="1"/>
        </dgm:presLayoutVars>
      </dgm:prSet>
      <dgm:spPr/>
    </dgm:pt>
    <dgm:pt modelId="{05BBC96B-EED0-43A4-AF9E-ECD226240C29}" type="pres">
      <dgm:prSet presAssocID="{E8F0C63F-A733-4586-9F8E-097B368E9498}" presName="left_41_3" presStyleLbl="node1" presStyleIdx="2" presStyleCnt="5">
        <dgm:presLayoutVars>
          <dgm:bulletEnabled val="1"/>
        </dgm:presLayoutVars>
      </dgm:prSet>
      <dgm:spPr/>
    </dgm:pt>
    <dgm:pt modelId="{4851D797-152F-4B53-BBA7-D567899393E0}" type="pres">
      <dgm:prSet presAssocID="{E8F0C63F-A733-4586-9F8E-097B368E9498}" presName="left_41_4" presStyleLbl="node1" presStyleIdx="3" presStyleCnt="5">
        <dgm:presLayoutVars>
          <dgm:bulletEnabled val="1"/>
        </dgm:presLayoutVars>
      </dgm:prSet>
      <dgm:spPr/>
    </dgm:pt>
    <dgm:pt modelId="{6A63AF2A-E747-47B9-8EC7-2ED7A84D16CD}" type="pres">
      <dgm:prSet presAssocID="{E8F0C63F-A733-4586-9F8E-097B368E9498}" presName="right_41_1" presStyleLbl="node1" presStyleIdx="4" presStyleCnt="5">
        <dgm:presLayoutVars>
          <dgm:bulletEnabled val="1"/>
        </dgm:presLayoutVars>
      </dgm:prSet>
      <dgm:spPr/>
    </dgm:pt>
  </dgm:ptLst>
  <dgm:cxnLst>
    <dgm:cxn modelId="{AE5E1000-08BB-4DAE-8C3F-F27AD046D271}" srcId="{725092AD-57F1-4FFD-9082-8F443A941003}" destId="{A704EDE1-394D-49EA-ADA4-91D788D59DBC}" srcOrd="0" destOrd="0" parTransId="{DBAD0DEF-3483-4E7F-937F-8A1BCE89758B}" sibTransId="{24E59490-D9DB-4D35-A7C3-9A1D2A32831C}"/>
    <dgm:cxn modelId="{F52B3103-0EA5-49DA-848B-69B5FFBF93E2}" type="presOf" srcId="{038967E2-A642-4E06-8A12-D8B7A6F65AB0}" destId="{9E4AD67C-2807-4842-87F6-99E617F7B1CF}" srcOrd="0" destOrd="0" presId="urn:microsoft.com/office/officeart/2005/8/layout/balance1"/>
    <dgm:cxn modelId="{615E991B-3659-4B3B-835A-69BC460CDD88}" type="presOf" srcId="{E8F0C63F-A733-4586-9F8E-097B368E9498}" destId="{5A89ADD6-E0A1-4E02-AD91-394970F77050}" srcOrd="0" destOrd="0" presId="urn:microsoft.com/office/officeart/2005/8/layout/balance1"/>
    <dgm:cxn modelId="{23649D76-6EB6-4026-8224-5E65F7AF7A3E}" type="presOf" srcId="{725092AD-57F1-4FFD-9082-8F443A941003}" destId="{83F833D7-9AA7-4555-8CEE-D65628FBD426}" srcOrd="0" destOrd="0" presId="urn:microsoft.com/office/officeart/2005/8/layout/balance1"/>
    <dgm:cxn modelId="{899F4084-F268-4C71-AE62-19E71B289AED}" type="presOf" srcId="{E8111E2B-9097-450A-BA85-9E06241AD3A1}" destId="{4851D797-152F-4B53-BBA7-D567899393E0}" srcOrd="0" destOrd="0" presId="urn:microsoft.com/office/officeart/2005/8/layout/balance1"/>
    <dgm:cxn modelId="{E3C83086-207B-4AF5-89C5-CA5DB48C268E}" type="presOf" srcId="{445378FA-3C64-4D66-A4D1-FED9EE46A96F}" destId="{44FCA6F9-A9DD-46C4-A5DC-4F530FBE01E3}" srcOrd="0" destOrd="0" presId="urn:microsoft.com/office/officeart/2005/8/layout/balance1"/>
    <dgm:cxn modelId="{4043DF86-9BE1-48A5-B7AC-63A7730E68BC}" type="presOf" srcId="{A704EDE1-394D-49EA-ADA4-91D788D59DBC}" destId="{6A63AF2A-E747-47B9-8EC7-2ED7A84D16CD}" srcOrd="0" destOrd="0" presId="urn:microsoft.com/office/officeart/2005/8/layout/balance1"/>
    <dgm:cxn modelId="{2322398E-F477-4FD5-A0B5-E707B0425A56}" srcId="{E8F0C63F-A733-4586-9F8E-097B368E9498}" destId="{725092AD-57F1-4FFD-9082-8F443A941003}" srcOrd="1" destOrd="0" parTransId="{61738A0E-4320-4893-9968-34D64C4F0523}" sibTransId="{D48CE3AE-0DF7-4A2E-A5E4-D81612BD5021}"/>
    <dgm:cxn modelId="{D090918F-53A3-416D-8D75-4A603C2E244B}" type="presOf" srcId="{6CF9A41F-974F-4F72-B6DC-4F7C9B6AA483}" destId="{753BB77E-26CD-4279-AFB4-F66C5A41ABD7}" srcOrd="0" destOrd="0" presId="urn:microsoft.com/office/officeart/2005/8/layout/balance1"/>
    <dgm:cxn modelId="{BF999591-7B23-4FBE-81CE-DA1200BAE780}" srcId="{6CF9A41F-974F-4F72-B6DC-4F7C9B6AA483}" destId="{038967E2-A642-4E06-8A12-D8B7A6F65AB0}" srcOrd="1" destOrd="0" parTransId="{8A338B8E-6B96-440B-8A78-05E77F4B0D4F}" sibTransId="{7515676C-E6D1-4B11-A39B-72B4FD3BDBE0}"/>
    <dgm:cxn modelId="{E4E8A891-53A4-4466-8C13-AA306E1DDB73}" srcId="{6CF9A41F-974F-4F72-B6DC-4F7C9B6AA483}" destId="{445378FA-3C64-4D66-A4D1-FED9EE46A96F}" srcOrd="0" destOrd="0" parTransId="{8D1C08F3-2818-416F-B442-32F84681123C}" sibTransId="{15B65A97-EA83-46D0-B8C8-C889C88B16D7}"/>
    <dgm:cxn modelId="{4A3D5F92-0EAE-4CF5-B2FC-1EA774CD0CC5}" srcId="{6CF9A41F-974F-4F72-B6DC-4F7C9B6AA483}" destId="{E8111E2B-9097-450A-BA85-9E06241AD3A1}" srcOrd="3" destOrd="0" parTransId="{D6695DB9-C295-4942-A756-41A4BFDEE5DA}" sibTransId="{0B0086C8-B3BD-44FC-9FF1-0919902C4148}"/>
    <dgm:cxn modelId="{4091D79B-F95B-4AAA-ADB3-4DA1F8667845}" srcId="{E8F0C63F-A733-4586-9F8E-097B368E9498}" destId="{6CF9A41F-974F-4F72-B6DC-4F7C9B6AA483}" srcOrd="0" destOrd="0" parTransId="{E87E42A3-093F-4888-B057-6CB2A38AEB55}" sibTransId="{A3EC1BE1-1C36-4776-BA3B-F801C2DE9522}"/>
    <dgm:cxn modelId="{F6969EA9-25FF-4B4F-B514-4C33671DB4D0}" srcId="{6CF9A41F-974F-4F72-B6DC-4F7C9B6AA483}" destId="{825E1A62-5601-4040-A590-F7B591A33AC6}" srcOrd="2" destOrd="0" parTransId="{500A4BA3-B0FB-45F9-ADBA-4558297E2732}" sibTransId="{7C092D54-9781-418C-B36B-EE666AA78DE2}"/>
    <dgm:cxn modelId="{DCE5A0F4-4A5A-40F3-82FE-0FBAAECA2F19}" type="presOf" srcId="{825E1A62-5601-4040-A590-F7B591A33AC6}" destId="{05BBC96B-EED0-43A4-AF9E-ECD226240C29}" srcOrd="0" destOrd="0" presId="urn:microsoft.com/office/officeart/2005/8/layout/balance1"/>
    <dgm:cxn modelId="{15E5E635-1A26-44C5-A6DD-E5C57BDAFBD4}" type="presParOf" srcId="{5A89ADD6-E0A1-4E02-AD91-394970F77050}" destId="{FC28B94D-9EB1-4023-B54F-A2B5F3A11AFC}" srcOrd="0" destOrd="0" presId="urn:microsoft.com/office/officeart/2005/8/layout/balance1"/>
    <dgm:cxn modelId="{D53E5CE5-1062-4CE8-A704-561634A5AAE9}" type="presParOf" srcId="{5A89ADD6-E0A1-4E02-AD91-394970F77050}" destId="{67BDB470-8F92-4F62-B1A9-BDD0F60FE1B0}" srcOrd="1" destOrd="0" presId="urn:microsoft.com/office/officeart/2005/8/layout/balance1"/>
    <dgm:cxn modelId="{4DAEDA88-F15E-4BBA-8BCF-07B4D659E8C7}" type="presParOf" srcId="{67BDB470-8F92-4F62-B1A9-BDD0F60FE1B0}" destId="{753BB77E-26CD-4279-AFB4-F66C5A41ABD7}" srcOrd="0" destOrd="0" presId="urn:microsoft.com/office/officeart/2005/8/layout/balance1"/>
    <dgm:cxn modelId="{68AE35C8-96E7-4A96-82A7-42DD72F018CA}" type="presParOf" srcId="{67BDB470-8F92-4F62-B1A9-BDD0F60FE1B0}" destId="{83F833D7-9AA7-4555-8CEE-D65628FBD426}" srcOrd="1" destOrd="0" presId="urn:microsoft.com/office/officeart/2005/8/layout/balance1"/>
    <dgm:cxn modelId="{C2C2C30E-F3B9-4960-ADD8-C2C6A9E7D86F}" type="presParOf" srcId="{5A89ADD6-E0A1-4E02-AD91-394970F77050}" destId="{2F7B846B-B6EC-477C-9EBA-0EAEF7264185}" srcOrd="2" destOrd="0" presId="urn:microsoft.com/office/officeart/2005/8/layout/balance1"/>
    <dgm:cxn modelId="{A18FE3B9-C38D-4B7D-BEB3-AE9447E0F8A4}" type="presParOf" srcId="{2F7B846B-B6EC-477C-9EBA-0EAEF7264185}" destId="{7253B724-9B78-4646-BCDA-0F4CD5392006}" srcOrd="0" destOrd="0" presId="urn:microsoft.com/office/officeart/2005/8/layout/balance1"/>
    <dgm:cxn modelId="{884695E0-8308-46EB-A425-F116998E152A}" type="presParOf" srcId="{2F7B846B-B6EC-477C-9EBA-0EAEF7264185}" destId="{ACD11290-91A0-47C3-AFD0-218E07A1088C}" srcOrd="1" destOrd="0" presId="urn:microsoft.com/office/officeart/2005/8/layout/balance1"/>
    <dgm:cxn modelId="{6EF25B06-D5BF-4AF3-85F4-959E60E58CDF}" type="presParOf" srcId="{2F7B846B-B6EC-477C-9EBA-0EAEF7264185}" destId="{E54BD68A-C340-4F89-8242-4978AE859BBD}" srcOrd="2" destOrd="0" presId="urn:microsoft.com/office/officeart/2005/8/layout/balance1"/>
    <dgm:cxn modelId="{C01C74A6-D826-441C-AA9C-9EE98AFCFD78}" type="presParOf" srcId="{2F7B846B-B6EC-477C-9EBA-0EAEF7264185}" destId="{44FCA6F9-A9DD-46C4-A5DC-4F530FBE01E3}" srcOrd="3" destOrd="0" presId="urn:microsoft.com/office/officeart/2005/8/layout/balance1"/>
    <dgm:cxn modelId="{4CACAF67-EB55-4A8F-903C-DE8FFD787307}" type="presParOf" srcId="{2F7B846B-B6EC-477C-9EBA-0EAEF7264185}" destId="{9E4AD67C-2807-4842-87F6-99E617F7B1CF}" srcOrd="4" destOrd="0" presId="urn:microsoft.com/office/officeart/2005/8/layout/balance1"/>
    <dgm:cxn modelId="{1B1492F6-FDC0-4809-A981-97ED92177F16}" type="presParOf" srcId="{2F7B846B-B6EC-477C-9EBA-0EAEF7264185}" destId="{05BBC96B-EED0-43A4-AF9E-ECD226240C29}" srcOrd="5" destOrd="0" presId="urn:microsoft.com/office/officeart/2005/8/layout/balance1"/>
    <dgm:cxn modelId="{1ED965C9-7EBA-4973-BF94-AA89BE749358}" type="presParOf" srcId="{2F7B846B-B6EC-477C-9EBA-0EAEF7264185}" destId="{4851D797-152F-4B53-BBA7-D567899393E0}" srcOrd="6" destOrd="0" presId="urn:microsoft.com/office/officeart/2005/8/layout/balance1"/>
    <dgm:cxn modelId="{6986545E-5EB1-4B78-A7BF-A4FBF376C5B7}" type="presParOf" srcId="{2F7B846B-B6EC-477C-9EBA-0EAEF7264185}" destId="{6A63AF2A-E747-47B9-8EC7-2ED7A84D16CD}" srcOrd="7" destOrd="0" presId="urn:microsoft.com/office/officeart/2005/8/layout/balance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22741B3-95B2-40B2-AFEE-332F50FCA7CA}">
      <dsp:nvSpPr>
        <dsp:cNvPr id="0" name=""/>
        <dsp:cNvSpPr/>
      </dsp:nvSpPr>
      <dsp:spPr>
        <a:xfrm>
          <a:off x="0" y="56911"/>
          <a:ext cx="1272208" cy="19188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Primer</a:t>
          </a:r>
        </a:p>
      </dsp:txBody>
      <dsp:txXfrm>
        <a:off x="9367" y="66278"/>
        <a:ext cx="1253474" cy="173146"/>
      </dsp:txXfrm>
    </dsp:sp>
    <dsp:sp modelId="{2539D576-32F8-41F9-9F8E-DDB64EEBC810}">
      <dsp:nvSpPr>
        <dsp:cNvPr id="0" name=""/>
        <dsp:cNvSpPr/>
      </dsp:nvSpPr>
      <dsp:spPr>
        <a:xfrm>
          <a:off x="0" y="271831"/>
          <a:ext cx="1272208" cy="19188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Part A</a:t>
          </a:r>
        </a:p>
      </dsp:txBody>
      <dsp:txXfrm>
        <a:off x="9367" y="281198"/>
        <a:ext cx="1253474" cy="173146"/>
      </dsp:txXfrm>
    </dsp:sp>
    <dsp:sp modelId="{1481E2B5-4C17-4F31-8275-695C43CA6A2D}">
      <dsp:nvSpPr>
        <dsp:cNvPr id="0" name=""/>
        <dsp:cNvSpPr/>
      </dsp:nvSpPr>
      <dsp:spPr>
        <a:xfrm>
          <a:off x="0" y="463711"/>
          <a:ext cx="1272208" cy="314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393" tIns="10160" rIns="56896" bIns="10160" numCol="1" spcCol="1270" anchor="t" anchorCtr="0">
          <a:noAutofit/>
        </a:bodyPr>
        <a:lstStyle/>
        <a:p>
          <a:pPr marL="57150" lvl="1" indent="-57150" algn="l" defTabSz="2667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600" kern="1200" dirty="0"/>
            <a:t>Lessons</a:t>
          </a:r>
        </a:p>
        <a:p>
          <a:pPr marL="57150" lvl="1" indent="-57150" algn="l" defTabSz="2667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600" kern="1200" dirty="0"/>
            <a:t>Quizzes</a:t>
          </a:r>
        </a:p>
        <a:p>
          <a:pPr marL="57150" lvl="1" indent="-57150" algn="l" defTabSz="2667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600" kern="1200" dirty="0"/>
            <a:t>Coding</a:t>
          </a:r>
        </a:p>
      </dsp:txBody>
      <dsp:txXfrm>
        <a:off x="0" y="463711"/>
        <a:ext cx="1272208" cy="314640"/>
      </dsp:txXfrm>
    </dsp:sp>
    <dsp:sp modelId="{652AED0F-6214-4B64-87D7-93F474BF9A75}">
      <dsp:nvSpPr>
        <dsp:cNvPr id="0" name=""/>
        <dsp:cNvSpPr/>
      </dsp:nvSpPr>
      <dsp:spPr>
        <a:xfrm>
          <a:off x="0" y="778352"/>
          <a:ext cx="1272208" cy="19188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Part B</a:t>
          </a:r>
        </a:p>
      </dsp:txBody>
      <dsp:txXfrm>
        <a:off x="9367" y="787719"/>
        <a:ext cx="1253474" cy="173146"/>
      </dsp:txXfrm>
    </dsp:sp>
    <dsp:sp modelId="{78A63685-2448-4F21-B7B0-86BE49A554F0}">
      <dsp:nvSpPr>
        <dsp:cNvPr id="0" name=""/>
        <dsp:cNvSpPr/>
      </dsp:nvSpPr>
      <dsp:spPr>
        <a:xfrm>
          <a:off x="0" y="970232"/>
          <a:ext cx="1272208" cy="314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393" tIns="10160" rIns="56896" bIns="10160" numCol="1" spcCol="1270" anchor="t" anchorCtr="0">
          <a:noAutofit/>
        </a:bodyPr>
        <a:lstStyle/>
        <a:p>
          <a:pPr marL="57150" lvl="1" indent="-57150" algn="l" defTabSz="2667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600" kern="1200" dirty="0"/>
            <a:t>Lessons</a:t>
          </a:r>
        </a:p>
        <a:p>
          <a:pPr marL="57150" lvl="1" indent="-57150" algn="l" defTabSz="2667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600" kern="1200" dirty="0"/>
            <a:t>Quizzes</a:t>
          </a:r>
        </a:p>
        <a:p>
          <a:pPr marL="57150" lvl="1" indent="-57150" algn="l" defTabSz="2667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600" kern="1200" dirty="0"/>
            <a:t>Coding</a:t>
          </a:r>
        </a:p>
      </dsp:txBody>
      <dsp:txXfrm>
        <a:off x="0" y="970232"/>
        <a:ext cx="1272208" cy="31464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A1E3793-344D-47DF-864C-AE2AB92073C1}">
      <dsp:nvSpPr>
        <dsp:cNvPr id="0" name=""/>
        <dsp:cNvSpPr/>
      </dsp:nvSpPr>
      <dsp:spPr>
        <a:xfrm>
          <a:off x="0" y="622"/>
          <a:ext cx="1006394" cy="107873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l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 dirty="0"/>
            <a:t>1. Introduction</a:t>
          </a:r>
        </a:p>
      </dsp:txBody>
      <dsp:txXfrm>
        <a:off x="5266" y="5888"/>
        <a:ext cx="995862" cy="97341"/>
      </dsp:txXfrm>
    </dsp:sp>
    <dsp:sp modelId="{868E90AC-C12E-4A74-926C-2CD750AC498F}">
      <dsp:nvSpPr>
        <dsp:cNvPr id="0" name=""/>
        <dsp:cNvSpPr/>
      </dsp:nvSpPr>
      <dsp:spPr>
        <a:xfrm>
          <a:off x="0" y="121449"/>
          <a:ext cx="1006394" cy="107873"/>
        </a:xfrm>
        <a:prstGeom prst="roundRect">
          <a:avLst/>
        </a:prstGeom>
        <a:solidFill>
          <a:schemeClr val="accent2">
            <a:hueOff val="-161707"/>
            <a:satOff val="-9325"/>
            <a:lumOff val="95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l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 dirty="0"/>
            <a:t>2. Functions</a:t>
          </a:r>
        </a:p>
      </dsp:txBody>
      <dsp:txXfrm>
        <a:off x="5266" y="126715"/>
        <a:ext cx="995862" cy="97341"/>
      </dsp:txXfrm>
    </dsp:sp>
    <dsp:sp modelId="{6FACED6F-8FF6-43D7-B35D-922DED233A58}">
      <dsp:nvSpPr>
        <dsp:cNvPr id="0" name=""/>
        <dsp:cNvSpPr/>
      </dsp:nvSpPr>
      <dsp:spPr>
        <a:xfrm>
          <a:off x="0" y="242276"/>
          <a:ext cx="1006394" cy="107873"/>
        </a:xfrm>
        <a:prstGeom prst="roundRect">
          <a:avLst/>
        </a:prstGeom>
        <a:solidFill>
          <a:schemeClr val="accent2">
            <a:hueOff val="-323414"/>
            <a:satOff val="-18651"/>
            <a:lumOff val="191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l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 dirty="0"/>
            <a:t>3. If Statements</a:t>
          </a:r>
        </a:p>
      </dsp:txBody>
      <dsp:txXfrm>
        <a:off x="5266" y="247542"/>
        <a:ext cx="995862" cy="97341"/>
      </dsp:txXfrm>
    </dsp:sp>
    <dsp:sp modelId="{DF4C8333-C722-4A19-B7EA-151BFDA05B0F}">
      <dsp:nvSpPr>
        <dsp:cNvPr id="0" name=""/>
        <dsp:cNvSpPr/>
      </dsp:nvSpPr>
      <dsp:spPr>
        <a:xfrm>
          <a:off x="0" y="363103"/>
          <a:ext cx="1006394" cy="107873"/>
        </a:xfrm>
        <a:prstGeom prst="roundRect">
          <a:avLst/>
        </a:prstGeom>
        <a:solidFill>
          <a:schemeClr val="accent2">
            <a:hueOff val="-485121"/>
            <a:satOff val="-27976"/>
            <a:lumOff val="287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l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 dirty="0"/>
            <a:t>4. Structures</a:t>
          </a:r>
        </a:p>
      </dsp:txBody>
      <dsp:txXfrm>
        <a:off x="5266" y="368369"/>
        <a:ext cx="995862" cy="97341"/>
      </dsp:txXfrm>
    </dsp:sp>
    <dsp:sp modelId="{1B825C28-CCAF-4809-8490-8B25E727922D}">
      <dsp:nvSpPr>
        <dsp:cNvPr id="0" name=""/>
        <dsp:cNvSpPr/>
      </dsp:nvSpPr>
      <dsp:spPr>
        <a:xfrm>
          <a:off x="0" y="483930"/>
          <a:ext cx="1006394" cy="107873"/>
        </a:xfrm>
        <a:prstGeom prst="roundRect">
          <a:avLst/>
        </a:prstGeom>
        <a:solidFill>
          <a:schemeClr val="accent2">
            <a:hueOff val="-646828"/>
            <a:satOff val="-37301"/>
            <a:lumOff val="383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l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 dirty="0"/>
            <a:t>5. Project/Midterm 1</a:t>
          </a:r>
        </a:p>
      </dsp:txBody>
      <dsp:txXfrm>
        <a:off x="5266" y="489196"/>
        <a:ext cx="995862" cy="97341"/>
      </dsp:txXfrm>
    </dsp:sp>
    <dsp:sp modelId="{7D36E3EC-BB5D-4577-891F-65D676B404D5}">
      <dsp:nvSpPr>
        <dsp:cNvPr id="0" name=""/>
        <dsp:cNvSpPr/>
      </dsp:nvSpPr>
      <dsp:spPr>
        <a:xfrm>
          <a:off x="0" y="604756"/>
          <a:ext cx="1006394" cy="107873"/>
        </a:xfrm>
        <a:prstGeom prst="roundRect">
          <a:avLst/>
        </a:prstGeom>
        <a:solidFill>
          <a:schemeClr val="accent2">
            <a:hueOff val="-808535"/>
            <a:satOff val="-46627"/>
            <a:lumOff val="479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l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 dirty="0"/>
            <a:t>6. For Loops</a:t>
          </a:r>
        </a:p>
      </dsp:txBody>
      <dsp:txXfrm>
        <a:off x="5266" y="610022"/>
        <a:ext cx="995862" cy="97341"/>
      </dsp:txXfrm>
    </dsp:sp>
    <dsp:sp modelId="{F79B6D80-A8A7-4433-B54E-16B9F2E0CC64}">
      <dsp:nvSpPr>
        <dsp:cNvPr id="0" name=""/>
        <dsp:cNvSpPr/>
      </dsp:nvSpPr>
      <dsp:spPr>
        <a:xfrm>
          <a:off x="0" y="725583"/>
          <a:ext cx="1006394" cy="107873"/>
        </a:xfrm>
        <a:prstGeom prst="roundRect">
          <a:avLst/>
        </a:prstGeom>
        <a:solidFill>
          <a:schemeClr val="accent2">
            <a:hueOff val="-970242"/>
            <a:satOff val="-55952"/>
            <a:lumOff val="575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l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 dirty="0"/>
            <a:t>7. Sequences</a:t>
          </a:r>
        </a:p>
      </dsp:txBody>
      <dsp:txXfrm>
        <a:off x="5266" y="730849"/>
        <a:ext cx="995862" cy="97341"/>
      </dsp:txXfrm>
    </dsp:sp>
    <dsp:sp modelId="{345D4A0A-E92D-44C8-A0BD-6C0F2D36E603}">
      <dsp:nvSpPr>
        <dsp:cNvPr id="0" name=""/>
        <dsp:cNvSpPr/>
      </dsp:nvSpPr>
      <dsp:spPr>
        <a:xfrm>
          <a:off x="0" y="846410"/>
          <a:ext cx="1006394" cy="107873"/>
        </a:xfrm>
        <a:prstGeom prst="roundRect">
          <a:avLst/>
        </a:prstGeom>
        <a:solidFill>
          <a:schemeClr val="accent2">
            <a:hueOff val="-1131949"/>
            <a:satOff val="-65277"/>
            <a:lumOff val="671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l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 dirty="0"/>
            <a:t>8. Nested Data</a:t>
          </a:r>
        </a:p>
      </dsp:txBody>
      <dsp:txXfrm>
        <a:off x="5266" y="851676"/>
        <a:ext cx="995862" cy="97341"/>
      </dsp:txXfrm>
    </dsp:sp>
    <dsp:sp modelId="{6DCBF701-8084-40A8-AABE-E508828F7956}">
      <dsp:nvSpPr>
        <dsp:cNvPr id="0" name=""/>
        <dsp:cNvSpPr/>
      </dsp:nvSpPr>
      <dsp:spPr>
        <a:xfrm>
          <a:off x="0" y="967237"/>
          <a:ext cx="1006394" cy="107873"/>
        </a:xfrm>
        <a:prstGeom prst="roundRect">
          <a:avLst/>
        </a:prstGeom>
        <a:solidFill>
          <a:schemeClr val="accent2">
            <a:hueOff val="-1293656"/>
            <a:satOff val="-74603"/>
            <a:lumOff val="766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l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 dirty="0"/>
            <a:t>9. Time</a:t>
          </a:r>
        </a:p>
      </dsp:txBody>
      <dsp:txXfrm>
        <a:off x="5266" y="972503"/>
        <a:ext cx="995862" cy="97341"/>
      </dsp:txXfrm>
    </dsp:sp>
    <dsp:sp modelId="{FF31A78E-BB4D-44B3-B8DB-3ECD6216D926}">
      <dsp:nvSpPr>
        <dsp:cNvPr id="0" name=""/>
        <dsp:cNvSpPr/>
      </dsp:nvSpPr>
      <dsp:spPr>
        <a:xfrm>
          <a:off x="0" y="1088064"/>
          <a:ext cx="1006394" cy="107873"/>
        </a:xfrm>
        <a:prstGeom prst="round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l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 dirty="0"/>
            <a:t>10. Project/Midterm 2</a:t>
          </a:r>
        </a:p>
      </dsp:txBody>
      <dsp:txXfrm>
        <a:off x="5266" y="1093330"/>
        <a:ext cx="995862" cy="9734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53BB77E-26CD-4279-AFB4-F66C5A41ABD7}">
      <dsp:nvSpPr>
        <dsp:cNvPr id="0" name=""/>
        <dsp:cNvSpPr/>
      </dsp:nvSpPr>
      <dsp:spPr>
        <a:xfrm>
          <a:off x="356238" y="0"/>
          <a:ext cx="630003" cy="350001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Human Languages</a:t>
          </a:r>
        </a:p>
      </dsp:txBody>
      <dsp:txXfrm>
        <a:off x="366489" y="10251"/>
        <a:ext cx="609501" cy="329499"/>
      </dsp:txXfrm>
    </dsp:sp>
    <dsp:sp modelId="{83F833D7-9AA7-4555-8CEE-D65628FBD426}">
      <dsp:nvSpPr>
        <dsp:cNvPr id="0" name=""/>
        <dsp:cNvSpPr/>
      </dsp:nvSpPr>
      <dsp:spPr>
        <a:xfrm>
          <a:off x="1266242" y="0"/>
          <a:ext cx="630003" cy="350001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alpha val="90000"/>
            <a:hueOff val="676380"/>
            <a:satOff val="33333"/>
            <a:lumOff val="593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676380"/>
              <a:satOff val="33333"/>
              <a:lumOff val="59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Programming Languages</a:t>
          </a:r>
        </a:p>
      </dsp:txBody>
      <dsp:txXfrm>
        <a:off x="1276493" y="10251"/>
        <a:ext cx="609501" cy="329499"/>
      </dsp:txXfrm>
    </dsp:sp>
    <dsp:sp modelId="{ACD11290-91A0-47C3-AFD0-218E07A1088C}">
      <dsp:nvSpPr>
        <dsp:cNvPr id="0" name=""/>
        <dsp:cNvSpPr/>
      </dsp:nvSpPr>
      <dsp:spPr>
        <a:xfrm>
          <a:off x="994991" y="1487507"/>
          <a:ext cx="262501" cy="262501"/>
        </a:xfrm>
        <a:prstGeom prst="triangle">
          <a:avLst/>
        </a:prstGeom>
        <a:solidFill>
          <a:schemeClr val="accent3">
            <a:tint val="40000"/>
            <a:alpha val="90000"/>
            <a:hueOff val="1352761"/>
            <a:satOff val="66667"/>
            <a:lumOff val="1186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1352761"/>
              <a:satOff val="66667"/>
              <a:lumOff val="118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4BD68A-C340-4F89-8242-4978AE859BBD}">
      <dsp:nvSpPr>
        <dsp:cNvPr id="0" name=""/>
        <dsp:cNvSpPr/>
      </dsp:nvSpPr>
      <dsp:spPr>
        <a:xfrm rot="21360000">
          <a:off x="338497" y="1375022"/>
          <a:ext cx="1575489" cy="110168"/>
        </a:xfrm>
        <a:prstGeom prst="rect">
          <a:avLst/>
        </a:prstGeom>
        <a:solidFill>
          <a:schemeClr val="accent3">
            <a:tint val="40000"/>
            <a:alpha val="90000"/>
            <a:hueOff val="2029141"/>
            <a:satOff val="100000"/>
            <a:lumOff val="1779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2029141"/>
              <a:satOff val="100000"/>
              <a:lumOff val="177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4FCA6F9-A9DD-46C4-A5DC-4F530FBE01E3}">
      <dsp:nvSpPr>
        <dsp:cNvPr id="0" name=""/>
        <dsp:cNvSpPr/>
      </dsp:nvSpPr>
      <dsp:spPr>
        <a:xfrm rot="21360000">
          <a:off x="341132" y="1176549"/>
          <a:ext cx="625214" cy="215914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…</a:t>
          </a:r>
        </a:p>
      </dsp:txBody>
      <dsp:txXfrm>
        <a:off x="351672" y="1187089"/>
        <a:ext cx="604134" cy="194834"/>
      </dsp:txXfrm>
    </dsp:sp>
    <dsp:sp modelId="{9E4AD67C-2807-4842-87F6-99E617F7B1CF}">
      <dsp:nvSpPr>
        <dsp:cNvPr id="0" name=""/>
        <dsp:cNvSpPr/>
      </dsp:nvSpPr>
      <dsp:spPr>
        <a:xfrm rot="21360000">
          <a:off x="323632" y="945548"/>
          <a:ext cx="625214" cy="215914"/>
        </a:xfrm>
        <a:prstGeom prst="roundRect">
          <a:avLst/>
        </a:prstGeom>
        <a:solidFill>
          <a:schemeClr val="accent3">
            <a:hueOff val="677650"/>
            <a:satOff val="25000"/>
            <a:lumOff val="-367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Debate</a:t>
          </a:r>
        </a:p>
      </dsp:txBody>
      <dsp:txXfrm>
        <a:off x="334172" y="956088"/>
        <a:ext cx="604134" cy="194834"/>
      </dsp:txXfrm>
    </dsp:sp>
    <dsp:sp modelId="{05BBC96B-EED0-43A4-AF9E-ECD226240C29}">
      <dsp:nvSpPr>
        <dsp:cNvPr id="0" name=""/>
        <dsp:cNvSpPr/>
      </dsp:nvSpPr>
      <dsp:spPr>
        <a:xfrm rot="21360000">
          <a:off x="306131" y="714546"/>
          <a:ext cx="625214" cy="215914"/>
        </a:xfrm>
        <a:prstGeom prst="roundRect">
          <a:avLst/>
        </a:prstGeom>
        <a:solidFill>
          <a:schemeClr val="accent3">
            <a:hueOff val="1355300"/>
            <a:satOff val="50000"/>
            <a:lumOff val="-735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Poetry</a:t>
          </a:r>
        </a:p>
      </dsp:txBody>
      <dsp:txXfrm>
        <a:off x="316671" y="725086"/>
        <a:ext cx="604134" cy="194834"/>
      </dsp:txXfrm>
    </dsp:sp>
    <dsp:sp modelId="{4851D797-152F-4B53-BBA7-D567899393E0}">
      <dsp:nvSpPr>
        <dsp:cNvPr id="0" name=""/>
        <dsp:cNvSpPr/>
      </dsp:nvSpPr>
      <dsp:spPr>
        <a:xfrm rot="21360000">
          <a:off x="288631" y="483545"/>
          <a:ext cx="625214" cy="215914"/>
        </a:xfrm>
        <a:prstGeom prst="roundRect">
          <a:avLst/>
        </a:prstGeom>
        <a:solidFill>
          <a:schemeClr val="accent3">
            <a:hueOff val="2032949"/>
            <a:satOff val="75000"/>
            <a:lumOff val="-1102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Instructions</a:t>
          </a:r>
        </a:p>
      </dsp:txBody>
      <dsp:txXfrm>
        <a:off x="299171" y="494085"/>
        <a:ext cx="604134" cy="194834"/>
      </dsp:txXfrm>
    </dsp:sp>
    <dsp:sp modelId="{6A63AF2A-E747-47B9-8EC7-2ED7A84D16CD}">
      <dsp:nvSpPr>
        <dsp:cNvPr id="0" name=""/>
        <dsp:cNvSpPr/>
      </dsp:nvSpPr>
      <dsp:spPr>
        <a:xfrm rot="21360000">
          <a:off x="1251136" y="1113549"/>
          <a:ext cx="625214" cy="215914"/>
        </a:xfrm>
        <a:prstGeom prst="roundRect">
          <a:avLst/>
        </a:prstGeom>
        <a:solidFill>
          <a:schemeClr val="accent3">
            <a:hueOff val="2710599"/>
            <a:satOff val="100000"/>
            <a:lumOff val="-147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Instructions</a:t>
          </a:r>
        </a:p>
      </dsp:txBody>
      <dsp:txXfrm>
        <a:off x="1261676" y="1124089"/>
        <a:ext cx="604134" cy="19483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balance1">
  <dgm:title val=""/>
  <dgm:desc val=""/>
  <dgm:catLst>
    <dgm:cat type="relationship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25" srcId="2" destId="23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2"/>
        <dgm:pt modelId="21"/>
        <dgm:pt modelId="22"/>
        <dgm:pt modelId="23"/>
      </dgm:ptLst>
      <dgm:cxnLst>
        <dgm:cxn modelId="4" srcId="0" destId="1" srcOrd="0" destOrd="0"/>
        <dgm:cxn modelId="5" srcId="0" destId="2" srcOrd="1" destOrd="0"/>
        <dgm:cxn modelId="15" srcId="1" destId="11" srcOrd="0" destOrd="0"/>
        <dgm:cxn modelId="16" srcId="1" destId="12" srcOrd="0" destOrd="0"/>
        <dgm:cxn modelId="17" srcId="1" destId="13" srcOrd="0" destOrd="0"/>
        <dgm:cxn modelId="25" srcId="2" destId="21" srcOrd="0" destOrd="0"/>
        <dgm:cxn modelId="26" srcId="2" destId="22" srcOrd="0" destOrd="0"/>
        <dgm:cxn modelId="27" srcId="2" destId="23" srcOrd="0" destOrd="0"/>
      </dgm:cxnLst>
      <dgm:bg/>
      <dgm:whole/>
    </dgm:dataModel>
  </dgm:clrData>
  <dgm:layoutNode name="outerComposite">
    <dgm:varLst>
      <dgm:chMax val="2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>
      <dgm:constr type="h" for="ch" forName="parentComposite" refType="h" refFor="ch" refForName="dummyMaxCanvas" op="equ" fact="0.2"/>
      <dgm:constr type="t" for="ch" forName="parentComposite"/>
      <dgm:constr type="h" for="ch" forName="childrenComposite" refType="h" refFor="ch" refForName="dummyMaxCanvas" op="equ" fact="0.8"/>
      <dgm:constr type="t" for="ch" forName="childrenComposite" refType="h" refFor="ch" refForName="dummyMaxCanvas" fact="0.2"/>
    </dgm:constrLst>
    <dgm:ruleLst/>
    <dgm:layoutNode name="dummyMaxCanvas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arentComposite">
      <dgm:alg type="composite"/>
      <dgm:shape xmlns:r="http://schemas.openxmlformats.org/officeDocument/2006/relationships" r:blip="">
        <dgm:adjLst/>
      </dgm:shape>
      <dgm:presOf/>
      <dgm:constrLst>
        <dgm:constr type="w" for="ch" forName="parent1" refType="w" fact="0.36"/>
        <dgm:constr type="ctrX" for="ch" forName="parent1" refType="w" fact="0.24"/>
        <dgm:constr type="w" for="ch" forName="parent2" refType="w" fact="0.36"/>
        <dgm:constr type="ctrX" for="ch" forName="parent2" refType="w" fact="0.76"/>
        <dgm:constr type="primFontSz" for="ch" ptType="node" op="equ"/>
      </dgm:constrLst>
      <dgm:ruleLst/>
      <dgm:layoutNode name="parent1" styleLbl="alignAccFollowNode1">
        <dgm:varLst>
          <dgm:chMax val="4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ch" ptType="node" cnt="1"/>
        <dgm:constrLst>
          <dgm:constr type="primFontSz" val="65"/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parent2" styleLbl="alignAccFollowNode1">
        <dgm:varLst>
          <dgm:chMax val="4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ch" ptType="node" st="2" cnt="1"/>
        <dgm:constrLst>
          <dgm:constr type="primFontSz" val="65"/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</dgm:layoutNode>
    <dgm:layoutNode name="childrenComposite">
      <dgm:alg type="composite"/>
      <dgm:shape xmlns:r="http://schemas.openxmlformats.org/officeDocument/2006/relationships" r:blip="">
        <dgm:adjLst/>
      </dgm:shape>
      <dgm:presOf/>
      <dgm:constrLst>
        <dgm:constr type="primFontSz" for="ch" ptType="node" op="equ" val="65"/>
        <dgm:constr type="w" for="ch" forName="fulcrum" refType="w" fact="0.15"/>
        <dgm:constr type="h" for="ch" forName="fulcrum" refType="w" refFor="ch" refForName="fulcrum"/>
        <dgm:constr type="b" for="ch" forName="fulcrum" refType="h"/>
        <dgm:constr type="ctrX" for="ch" forName="fulcrum" refType="w" fact="0.5"/>
        <dgm:constr type="w" for="ch" forName="balance_00" refType="w" fact="0.9"/>
        <dgm:constr type="h" for="ch" forName="balance_00" refType="h" fact="0.076"/>
        <dgm:constr type="b" for="ch" forName="balance_00" refType="h" fact="0.81"/>
        <dgm:constr type="ctrX" for="ch" forName="balance_00" refType="w" fact="0.5"/>
        <dgm:constr type="w" for="ch" forName="balance_01" refType="w"/>
        <dgm:constr type="h" for="ch" forName="balance_01" refType="h" fact="0.157"/>
        <dgm:constr type="b" for="ch" forName="balance_01" refType="h" fact="0.85"/>
        <dgm:constr type="ctrX" for="ch" forName="balance_01" refType="w" fact="0.5"/>
        <dgm:constr type="w" for="ch" forName="balance_02" refType="w"/>
        <dgm:constr type="h" for="ch" forName="balance_02" refType="h" fact="0.157"/>
        <dgm:constr type="b" for="ch" forName="balance_02" refType="h" fact="0.85"/>
        <dgm:constr type="ctrX" for="ch" forName="balance_02" refType="w" fact="0.5"/>
        <dgm:constr type="w" for="ch" forName="balance_03" refType="w"/>
        <dgm:constr type="h" for="ch" forName="balance_03" refType="h" fact="0.157"/>
        <dgm:constr type="b" for="ch" forName="balance_03" refType="h" fact="0.85"/>
        <dgm:constr type="ctrX" for="ch" forName="balance_03" refType="w" fact="0.5"/>
        <dgm:constr type="w" for="ch" forName="balance_04" refType="w"/>
        <dgm:constr type="h" for="ch" forName="balance_04" refType="h" fact="0.157"/>
        <dgm:constr type="b" for="ch" forName="balance_04" refType="h" fact="0.85"/>
        <dgm:constr type="ctrX" for="ch" forName="balance_04" refType="w" fact="0.5"/>
        <dgm:constr type="w" for="ch" forName="balance_10" refType="w"/>
        <dgm:constr type="h" for="ch" forName="balance_10" refType="h" fact="0.157"/>
        <dgm:constr type="b" for="ch" forName="balance_10" refType="h" fact="0.85"/>
        <dgm:constr type="ctrX" for="ch" forName="balance_10" refType="w" fact="0.5"/>
        <dgm:constr type="w" for="ch" forName="balance_11" refType="w" fact="0.9"/>
        <dgm:constr type="h" for="ch" forName="balance_11" refType="h" fact="0.076"/>
        <dgm:constr type="b" for="ch" forName="balance_11" refType="h" fact="0.81"/>
        <dgm:constr type="ctrX" for="ch" forName="balance_11" refType="w" fact="0.5"/>
        <dgm:constr type="w" for="ch" forName="balance_12" refType="w"/>
        <dgm:constr type="h" for="ch" forName="balance_12" refType="h" fact="0.157"/>
        <dgm:constr type="b" for="ch" forName="balance_12" refType="h" fact="0.85"/>
        <dgm:constr type="ctrX" for="ch" forName="balance_12" refType="w" fact="0.5"/>
        <dgm:constr type="w" for="ch" forName="balance_13" refType="w"/>
        <dgm:constr type="h" for="ch" forName="balance_13" refType="h" fact="0.157"/>
        <dgm:constr type="b" for="ch" forName="balance_13" refType="h" fact="0.85"/>
        <dgm:constr type="ctrX" for="ch" forName="balance_13" refType="w" fact="0.5"/>
        <dgm:constr type="w" for="ch" forName="balance_14" refType="w"/>
        <dgm:constr type="h" for="ch" forName="balance_14" refType="h" fact="0.157"/>
        <dgm:constr type="b" for="ch" forName="balance_14" refType="h" fact="0.85"/>
        <dgm:constr type="ctrX" for="ch" forName="balance_14" refType="w" fact="0.5"/>
        <dgm:constr type="w" for="ch" forName="balance_20" refType="w"/>
        <dgm:constr type="h" for="ch" forName="balance_20" refType="h" fact="0.157"/>
        <dgm:constr type="b" for="ch" forName="balance_20" refType="h" fact="0.85"/>
        <dgm:constr type="ctrX" for="ch" forName="balance_20" refType="w" fact="0.5"/>
        <dgm:constr type="w" for="ch" forName="balance_21" refType="w"/>
        <dgm:constr type="h" for="ch" forName="balance_21" refType="h" fact="0.157"/>
        <dgm:constr type="b" for="ch" forName="balance_21" refType="h" fact="0.85"/>
        <dgm:constr type="ctrX" for="ch" forName="balance_21" refType="w" fact="0.5"/>
        <dgm:constr type="w" for="ch" forName="balance_22" refType="w" fact="0.9"/>
        <dgm:constr type="h" for="ch" forName="balance_22" refType="h" fact="0.076"/>
        <dgm:constr type="b" for="ch" forName="balance_22" refType="h" fact="0.81"/>
        <dgm:constr type="ctrX" for="ch" forName="balance_22" refType="w" fact="0.5"/>
        <dgm:constr type="w" for="ch" forName="balance_23" refType="w"/>
        <dgm:constr type="h" for="ch" forName="balance_23" refType="h" fact="0.157"/>
        <dgm:constr type="b" for="ch" forName="balance_23" refType="h" fact="0.85"/>
        <dgm:constr type="ctrX" for="ch" forName="balance_23" refType="w" fact="0.5"/>
        <dgm:constr type="w" for="ch" forName="balance_24" refType="w"/>
        <dgm:constr type="h" for="ch" forName="balance_24" refType="h" fact="0.157"/>
        <dgm:constr type="b" for="ch" forName="balance_24" refType="h" fact="0.85"/>
        <dgm:constr type="ctrX" for="ch" forName="balance_24" refType="w" fact="0.5"/>
        <dgm:constr type="w" for="ch" forName="balance_30" refType="w"/>
        <dgm:constr type="h" for="ch" forName="balance_30" refType="h" fact="0.157"/>
        <dgm:constr type="b" for="ch" forName="balance_30" refType="h" fact="0.85"/>
        <dgm:constr type="ctrX" for="ch" forName="balance_30" refType="w" fact="0.5"/>
        <dgm:constr type="w" for="ch" forName="balance_31" refType="w"/>
        <dgm:constr type="h" for="ch" forName="balance_31" refType="h" fact="0.157"/>
        <dgm:constr type="b" for="ch" forName="balance_31" refType="h" fact="0.85"/>
        <dgm:constr type="ctrX" for="ch" forName="balance_31" refType="w" fact="0.5"/>
        <dgm:constr type="w" for="ch" forName="balance_32" refType="w"/>
        <dgm:constr type="h" for="ch" forName="balance_32" refType="h" fact="0.157"/>
        <dgm:constr type="b" for="ch" forName="balance_32" refType="h" fact="0.85"/>
        <dgm:constr type="ctrX" for="ch" forName="balance_32" refType="w" fact="0.5"/>
        <dgm:constr type="w" for="ch" forName="balance_33" refType="w" fact="0.9"/>
        <dgm:constr type="h" for="ch" forName="balance_33" refType="h" fact="0.076"/>
        <dgm:constr type="b" for="ch" forName="balance_33" refType="h" fact="0.81"/>
        <dgm:constr type="ctrX" for="ch" forName="balance_33" refType="w" fact="0.5"/>
        <dgm:constr type="w" for="ch" forName="balance_34" refType="w"/>
        <dgm:constr type="h" for="ch" forName="balance_34" refType="h" fact="0.157"/>
        <dgm:constr type="b" for="ch" forName="balance_34" refType="h" fact="0.85"/>
        <dgm:constr type="ctrX" for="ch" forName="balance_34" refType="w" fact="0.5"/>
        <dgm:constr type="w" for="ch" forName="balance_40" refType="w"/>
        <dgm:constr type="h" for="ch" forName="balance_40" refType="h" fact="0.157"/>
        <dgm:constr type="b" for="ch" forName="balance_40" refType="h" fact="0.85"/>
        <dgm:constr type="ctrX" for="ch" forName="balance_40" refType="w" fact="0.5"/>
        <dgm:constr type="w" for="ch" forName="balance_41" refType="w"/>
        <dgm:constr type="h" for="ch" forName="balance_41" refType="h" fact="0.157"/>
        <dgm:constr type="b" for="ch" forName="balance_41" refType="h" fact="0.85"/>
        <dgm:constr type="ctrX" for="ch" forName="balance_41" refType="w" fact="0.5"/>
        <dgm:constr type="w" for="ch" forName="balance_42" refType="w"/>
        <dgm:constr type="h" for="ch" forName="balance_42" refType="h" fact="0.157"/>
        <dgm:constr type="b" for="ch" forName="balance_42" refType="h" fact="0.85"/>
        <dgm:constr type="ctrX" for="ch" forName="balance_42" refType="w" fact="0.5"/>
        <dgm:constr type="w" for="ch" forName="balance_43" refType="w"/>
        <dgm:constr type="h" for="ch" forName="balance_43" refType="h" fact="0.157"/>
        <dgm:constr type="b" for="ch" forName="balance_43" refType="h" fact="0.85"/>
        <dgm:constr type="ctrX" for="ch" forName="balance_43" refType="w" fact="0.5"/>
        <dgm:constr type="w" for="ch" forName="balance_44" refType="w" fact="0.9"/>
        <dgm:constr type="h" for="ch" forName="balance_44" refType="h" fact="0.076"/>
        <dgm:constr type="b" for="ch" forName="balance_44" refType="h" fact="0.81"/>
        <dgm:constr type="ctrX" for="ch" forName="balance_44" refType="w" fact="0.5"/>
        <dgm:constr type="w" for="ch" forName="right_01_1" refType="w" fact="0.4"/>
        <dgm:constr type="h" for="ch" forName="right_01_1" refType="h" fact="0.7"/>
        <dgm:constr type="b" for="ch" forName="right_01_1" refType="h" fact="0.76"/>
        <dgm:constr type="ctrX" for="ch" forName="right_01_1" refType="w" fact="0.78"/>
        <dgm:constr type="w" for="ch" forName="left_10_1" refType="w" fact="0.4"/>
        <dgm:constr type="h" for="ch" forName="left_10_1" refType="h" fact="0.7"/>
        <dgm:constr type="b" for="ch" forName="left_10_1" refType="h" fact="0.76"/>
        <dgm:constr type="ctrX" for="ch" forName="left_10_1" refType="w" fact="0.22"/>
        <dgm:constr type="w" for="ch" forName="right_11_1" refType="w" fact="0.36"/>
        <dgm:constr type="h" for="ch" forName="right_11_1" refType="h" fact="0.67"/>
        <dgm:constr type="b" for="ch" forName="right_11_1" refType="h" fact="0.725"/>
        <dgm:constr type="ctrX" for="ch" forName="right_11_1" refType="w" fact="0.76"/>
        <dgm:constr type="w" for="ch" forName="left_11_1" refType="w" fact="0.36"/>
        <dgm:constr type="h" for="ch" forName="left_11_1" refType="h" fact="0.67"/>
        <dgm:constr type="b" for="ch" forName="left_11_1" refType="h" fact="0.725"/>
        <dgm:constr type="ctrX" for="ch" forName="left_11_1" refType="w" fact="0.24"/>
        <dgm:constr type="w" for="ch" forName="right_02_1" refType="w" fact="0.388"/>
        <dgm:constr type="h" for="ch" forName="right_02_1" refType="h" fact="0.36"/>
        <dgm:constr type="b" for="ch" forName="right_02_1" refType="h" fact="0.76"/>
        <dgm:constr type="ctrX" for="ch" forName="right_02_1" refType="w" fact="0.77"/>
        <dgm:constr type="w" for="ch" forName="right_02_2" refType="w" fact="0.388"/>
        <dgm:constr type="h" for="ch" forName="right_02_2" refType="h" fact="0.36"/>
        <dgm:constr type="b" for="ch" forName="right_02_2" refType="h" fact="0.42"/>
        <dgm:constr type="ctrX" for="ch" forName="right_02_2" refType="w" fact="0.79"/>
        <dgm:constr type="w" for="ch" forName="left_20_1" refType="w" fact="0.388"/>
        <dgm:constr type="h" for="ch" forName="left_20_1" refType="h" fact="0.36"/>
        <dgm:constr type="b" for="ch" forName="left_20_1" refType="h" fact="0.76"/>
        <dgm:constr type="ctrX" for="ch" forName="left_20_1" refType="w" fact="0.23"/>
        <dgm:constr type="w" for="ch" forName="left_20_2" refType="w" fact="0.388"/>
        <dgm:constr type="h" for="ch" forName="left_20_2" refType="h" fact="0.36"/>
        <dgm:constr type="b" for="ch" forName="left_20_2" refType="h" fact="0.42"/>
        <dgm:constr type="ctrX" for="ch" forName="left_20_2" refType="w" fact="0.21"/>
        <dgm:constr type="w" for="ch" forName="right_12_1" refType="w" fact="0.388"/>
        <dgm:constr type="h" for="ch" forName="right_12_1" refType="h" fact="0.36"/>
        <dgm:constr type="b" for="ch" forName="right_12_1" refType="h" fact="0.76"/>
        <dgm:constr type="ctrX" for="ch" forName="right_12_1" refType="w" fact="0.77"/>
        <dgm:constr type="w" for="ch" forName="right_12_2" refType="w" fact="0.388"/>
        <dgm:constr type="h" for="ch" forName="right_12_2" refType="h" fact="0.36"/>
        <dgm:constr type="b" for="ch" forName="right_12_2" refType="h" fact="0.42"/>
        <dgm:constr type="ctrX" for="ch" forName="right_12_2" refType="w" fact="0.79"/>
        <dgm:constr type="w" for="ch" forName="left_12_1" refType="w" fact="0.388"/>
        <dgm:constr type="h" for="ch" forName="left_12_1" refType="h" fact="0.36"/>
        <dgm:constr type="b" for="ch" forName="left_12_1" refType="h" fact="0.715"/>
        <dgm:constr type="ctrX" for="ch" forName="left_12_1" refType="w" fact="0.255"/>
        <dgm:constr type="w" for="ch" forName="right_22_1" refType="w" fact="0.36"/>
        <dgm:constr type="h" for="ch" forName="right_22_1" refType="h" fact="0.32"/>
        <dgm:constr type="b" for="ch" forName="right_22_1" refType="h" fact="0.725"/>
        <dgm:constr type="ctrX" for="ch" forName="right_22_1" refType="w" fact="0.76"/>
        <dgm:constr type="w" for="ch" forName="right_22_2" refType="w" fact="0.36"/>
        <dgm:constr type="h" for="ch" forName="right_22_2" refType="h" fact="0.32"/>
        <dgm:constr type="b" for="ch" forName="right_22_2" refType="h" fact="0.39"/>
        <dgm:constr type="ctrX" for="ch" forName="right_22_2" refType="w" fact="0.76"/>
        <dgm:constr type="w" for="ch" forName="left_22_1" refType="w" fact="0.36"/>
        <dgm:constr type="h" for="ch" forName="left_22_1" refType="h" fact="0.32"/>
        <dgm:constr type="b" for="ch" forName="left_22_1" refType="h" fact="0.725"/>
        <dgm:constr type="ctrX" for="ch" forName="left_22_1" refType="w" fact="0.24"/>
        <dgm:constr type="w" for="ch" forName="left_22_2" refType="w" fact="0.36"/>
        <dgm:constr type="h" for="ch" forName="left_22_2" refType="h" fact="0.32"/>
        <dgm:constr type="b" for="ch" forName="left_22_2" refType="h" fact="0.39"/>
        <dgm:constr type="ctrX" for="ch" forName="left_22_2" refType="w" fact="0.24"/>
        <dgm:constr type="w" for="ch" forName="left_21_1" refType="w" fact="0.388"/>
        <dgm:constr type="h" for="ch" forName="left_21_1" refType="h" fact="0.36"/>
        <dgm:constr type="b" for="ch" forName="left_21_1" refType="h" fact="0.76"/>
        <dgm:constr type="ctrX" for="ch" forName="left_21_1" refType="w" fact="0.23"/>
        <dgm:constr type="w" for="ch" forName="left_21_2" refType="w" fact="0.388"/>
        <dgm:constr type="h" for="ch" forName="left_21_2" refType="h" fact="0.36"/>
        <dgm:constr type="b" for="ch" forName="left_21_2" refType="h" fact="0.42"/>
        <dgm:constr type="ctrX" for="ch" forName="left_21_2" refType="w" fact="0.21"/>
        <dgm:constr type="w" for="ch" forName="right_21_1" refType="w" fact="0.388"/>
        <dgm:constr type="h" for="ch" forName="right_21_1" refType="h" fact="0.36"/>
        <dgm:constr type="b" for="ch" forName="right_21_1" refType="h" fact="0.715"/>
        <dgm:constr type="ctrX" for="ch" forName="right_21_1" refType="w" fact="0.745"/>
        <dgm:constr type="w" for="ch" forName="right_03_1" refType="w" fact="0.37"/>
        <dgm:constr type="h" for="ch" forName="right_03_1" refType="h" fact="0.24"/>
        <dgm:constr type="b" for="ch" forName="right_03_1" refType="h" fact="0.76"/>
        <dgm:constr type="ctrX" for="ch" forName="right_03_1" refType="w" fact="0.77"/>
        <dgm:constr type="w" for="ch" forName="right_03_2" refType="w" fact="0.37"/>
        <dgm:constr type="h" for="ch" forName="right_03_2" refType="h" fact="0.24"/>
        <dgm:constr type="b" for="ch" forName="right_03_2" refType="h" fact="0.535"/>
        <dgm:constr type="ctrX" for="ch" forName="right_03_2" refType="w" fact="0.783"/>
        <dgm:constr type="w" for="ch" forName="right_03_3" refType="w" fact="0.37"/>
        <dgm:constr type="h" for="ch" forName="right_03_3" refType="h" fact="0.24"/>
        <dgm:constr type="b" for="ch" forName="right_03_3" refType="h" fact="0.315"/>
        <dgm:constr type="ctrX" for="ch" forName="right_03_3" refType="w" fact="0.796"/>
        <dgm:constr type="w" for="ch" forName="left_30_1" refType="w" fact="0.37"/>
        <dgm:constr type="h" for="ch" forName="left_30_1" refType="h" fact="0.24"/>
        <dgm:constr type="b" for="ch" forName="left_30_1" refType="h" fact="0.76"/>
        <dgm:constr type="ctrX" for="ch" forName="left_30_1" refType="w" fact="0.23"/>
        <dgm:constr type="w" for="ch" forName="left_30_2" refType="w" fact="0.37"/>
        <dgm:constr type="h" for="ch" forName="left_30_2" refType="h" fact="0.24"/>
        <dgm:constr type="b" for="ch" forName="left_30_2" refType="h" fact="0.535"/>
        <dgm:constr type="ctrX" for="ch" forName="left_30_2" refType="w" fact="0.217"/>
        <dgm:constr type="w" for="ch" forName="left_30_3" refType="w" fact="0.37"/>
        <dgm:constr type="h" for="ch" forName="left_30_3" refType="h" fact="0.24"/>
        <dgm:constr type="b" for="ch" forName="left_30_3" refType="h" fact="0.315"/>
        <dgm:constr type="ctrX" for="ch" forName="left_30_3" refType="w" fact="0.204"/>
        <dgm:constr type="w" for="ch" forName="right_13_1" refType="w" fact="0.37"/>
        <dgm:constr type="h" for="ch" forName="right_13_1" refType="h" fact="0.24"/>
        <dgm:constr type="b" for="ch" forName="right_13_1" refType="h" fact="0.76"/>
        <dgm:constr type="ctrX" for="ch" forName="right_13_1" refType="w" fact="0.77"/>
        <dgm:constr type="w" for="ch" forName="right_13_2" refType="w" fact="0.37"/>
        <dgm:constr type="h" for="ch" forName="right_13_2" refType="h" fact="0.24"/>
        <dgm:constr type="b" for="ch" forName="right_13_2" refType="h" fact="0.535"/>
        <dgm:constr type="ctrX" for="ch" forName="right_13_2" refType="w" fact="0.783"/>
        <dgm:constr type="w" for="ch" forName="right_13_3" refType="w" fact="0.37"/>
        <dgm:constr type="h" for="ch" forName="right_13_3" refType="h" fact="0.24"/>
        <dgm:constr type="b" for="ch" forName="right_13_3" refType="h" fact="0.315"/>
        <dgm:constr type="ctrX" for="ch" forName="right_13_3" refType="w" fact="0.796"/>
        <dgm:constr type="w" for="ch" forName="left_13_1" refType="w" fact="0.37"/>
        <dgm:constr type="h" for="ch" forName="left_13_1" refType="h" fact="0.24"/>
        <dgm:constr type="b" for="ch" forName="left_13_1" refType="h" fact="0.715"/>
        <dgm:constr type="ctrX" for="ch" forName="left_13_1" refType="w" fact="0.255"/>
        <dgm:constr type="w" for="ch" forName="left_31_1" refType="w" fact="0.37"/>
        <dgm:constr type="h" for="ch" forName="left_31_1" refType="h" fact="0.24"/>
        <dgm:constr type="b" for="ch" forName="left_31_1" refType="h" fact="0.76"/>
        <dgm:constr type="ctrX" for="ch" forName="left_31_1" refType="w" fact="0.23"/>
        <dgm:constr type="w" for="ch" forName="left_31_2" refType="w" fact="0.37"/>
        <dgm:constr type="h" for="ch" forName="left_31_2" refType="h" fact="0.24"/>
        <dgm:constr type="b" for="ch" forName="left_31_2" refType="h" fact="0.535"/>
        <dgm:constr type="ctrX" for="ch" forName="left_31_2" refType="w" fact="0.217"/>
        <dgm:constr type="w" for="ch" forName="left_31_3" refType="w" fact="0.37"/>
        <dgm:constr type="h" for="ch" forName="left_31_3" refType="h" fact="0.24"/>
        <dgm:constr type="b" for="ch" forName="left_31_3" refType="h" fact="0.315"/>
        <dgm:constr type="ctrX" for="ch" forName="left_31_3" refType="w" fact="0.204"/>
        <dgm:constr type="w" for="ch" forName="right_31_1" refType="w" fact="0.37"/>
        <dgm:constr type="h" for="ch" forName="right_31_1" refType="h" fact="0.24"/>
        <dgm:constr type="b" for="ch" forName="right_31_1" refType="h" fact="0.715"/>
        <dgm:constr type="ctrX" for="ch" forName="right_31_1" refType="w" fact="0.745"/>
        <dgm:constr type="w" for="ch" forName="right_23_1" refType="w" fact="0.37"/>
        <dgm:constr type="h" for="ch" forName="right_23_1" refType="h" fact="0.24"/>
        <dgm:constr type="b" for="ch" forName="right_23_1" refType="h" fact="0.76"/>
        <dgm:constr type="ctrX" for="ch" forName="right_23_1" refType="w" fact="0.77"/>
        <dgm:constr type="w" for="ch" forName="right_23_2" refType="w" fact="0.37"/>
        <dgm:constr type="h" for="ch" forName="right_23_2" refType="h" fact="0.24"/>
        <dgm:constr type="b" for="ch" forName="right_23_2" refType="h" fact="0.535"/>
        <dgm:constr type="ctrX" for="ch" forName="right_23_2" refType="w" fact="0.783"/>
        <dgm:constr type="w" for="ch" forName="right_23_3" refType="w" fact="0.37"/>
        <dgm:constr type="h" for="ch" forName="right_23_3" refType="h" fact="0.24"/>
        <dgm:constr type="b" for="ch" forName="right_23_3" refType="h" fact="0.315"/>
        <dgm:constr type="ctrX" for="ch" forName="right_23_3" refType="w" fact="0.796"/>
        <dgm:constr type="w" for="ch" forName="left_23_1" refType="w" fact="0.37"/>
        <dgm:constr type="h" for="ch" forName="left_23_1" refType="h" fact="0.24"/>
        <dgm:constr type="b" for="ch" forName="left_23_1" refType="h" fact="0.715"/>
        <dgm:constr type="ctrX" for="ch" forName="left_23_1" refType="w" fact="0.255"/>
        <dgm:constr type="w" for="ch" forName="left_23_2" refType="w" fact="0.37"/>
        <dgm:constr type="h" for="ch" forName="left_23_2" refType="h" fact="0.24"/>
        <dgm:constr type="b" for="ch" forName="left_23_2" refType="h" fact="0.49"/>
        <dgm:constr type="ctrX" for="ch" forName="left_23_2" refType="w" fact="0.268"/>
        <dgm:constr type="w" for="ch" forName="left_32_1" refType="w" fact="0.37"/>
        <dgm:constr type="h" for="ch" forName="left_32_1" refType="h" fact="0.24"/>
        <dgm:constr type="b" for="ch" forName="left_32_1" refType="h" fact="0.76"/>
        <dgm:constr type="ctrX" for="ch" forName="left_32_1" refType="w" fact="0.23"/>
        <dgm:constr type="w" for="ch" forName="left_32_2" refType="w" fact="0.37"/>
        <dgm:constr type="h" for="ch" forName="left_32_2" refType="h" fact="0.24"/>
        <dgm:constr type="b" for="ch" forName="left_32_2" refType="h" fact="0.535"/>
        <dgm:constr type="ctrX" for="ch" forName="left_32_2" refType="w" fact="0.217"/>
        <dgm:constr type="w" for="ch" forName="left_32_3" refType="w" fact="0.37"/>
        <dgm:constr type="h" for="ch" forName="left_32_3" refType="h" fact="0.24"/>
        <dgm:constr type="b" for="ch" forName="left_32_3" refType="h" fact="0.315"/>
        <dgm:constr type="ctrX" for="ch" forName="left_32_3" refType="w" fact="0.204"/>
        <dgm:constr type="w" for="ch" forName="right_32_1" refType="w" fact="0.37"/>
        <dgm:constr type="h" for="ch" forName="right_32_1" refType="h" fact="0.24"/>
        <dgm:constr type="b" for="ch" forName="right_32_1" refType="h" fact="0.715"/>
        <dgm:constr type="ctrX" for="ch" forName="right_32_1" refType="w" fact="0.745"/>
        <dgm:constr type="w" for="ch" forName="right_32_2" refType="w" fact="0.37"/>
        <dgm:constr type="h" for="ch" forName="right_32_2" refType="h" fact="0.24"/>
        <dgm:constr type="b" for="ch" forName="right_32_2" refType="h" fact="0.49"/>
        <dgm:constr type="ctrX" for="ch" forName="right_32_2" refType="w" fact="0.732"/>
        <dgm:constr type="w" for="ch" forName="right_33_1" refType="w" fact="0.36"/>
        <dgm:constr type="h" for="ch" forName="right_33_1" refType="h" fact="0.21"/>
        <dgm:constr type="b" for="ch" forName="right_33_1" refType="h" fact="0.725"/>
        <dgm:constr type="ctrX" for="ch" forName="right_33_1" refType="w" fact="0.76"/>
        <dgm:constr type="w" for="ch" forName="right_33_2" refType="w" fact="0.36"/>
        <dgm:constr type="h" for="ch" forName="right_33_2" refType="h" fact="0.21"/>
        <dgm:constr type="b" for="ch" forName="right_33_2" refType="h" fact="0.5"/>
        <dgm:constr type="ctrX" for="ch" forName="right_33_2" refType="w" fact="0.76"/>
        <dgm:constr type="w" for="ch" forName="right_33_3" refType="w" fact="0.36"/>
        <dgm:constr type="h" for="ch" forName="right_33_3" refType="h" fact="0.21"/>
        <dgm:constr type="b" for="ch" forName="right_33_3" refType="h" fact="0.275"/>
        <dgm:constr type="ctrX" for="ch" forName="right_33_3" refType="w" fact="0.76"/>
        <dgm:constr type="w" for="ch" forName="left_33_1" refType="w" fact="0.36"/>
        <dgm:constr type="h" for="ch" forName="left_33_1" refType="h" fact="0.21"/>
        <dgm:constr type="b" for="ch" forName="left_33_1" refType="h" fact="0.725"/>
        <dgm:constr type="ctrX" for="ch" forName="left_33_1" refType="w" fact="0.24"/>
        <dgm:constr type="w" for="ch" forName="left_33_2" refType="w" fact="0.36"/>
        <dgm:constr type="h" for="ch" forName="left_33_2" refType="h" fact="0.21"/>
        <dgm:constr type="b" for="ch" forName="left_33_2" refType="h" fact="0.5"/>
        <dgm:constr type="ctrX" for="ch" forName="left_33_2" refType="w" fact="0.24"/>
        <dgm:constr type="w" for="ch" forName="left_33_3" refType="w" fact="0.36"/>
        <dgm:constr type="h" for="ch" forName="left_33_3" refType="h" fact="0.21"/>
        <dgm:constr type="b" for="ch" forName="left_33_3" refType="h" fact="0.275"/>
        <dgm:constr type="ctrX" for="ch" forName="left_33_3" refType="w" fact="0.24"/>
        <dgm:constr type="w" for="ch" forName="right_04_1" refType="w" fact="0.365"/>
        <dgm:constr type="h" for="ch" forName="right_04_1" refType="h" fact="0.185"/>
        <dgm:constr type="b" for="ch" forName="right_04_1" refType="h" fact="0.76"/>
        <dgm:constr type="ctrX" for="ch" forName="right_04_1" refType="w" fact="0.77"/>
        <dgm:constr type="w" for="ch" forName="right_04_2" refType="w" fact="0.365"/>
        <dgm:constr type="h" for="ch" forName="right_04_2" refType="h" fact="0.185"/>
        <dgm:constr type="b" for="ch" forName="right_04_2" refType="h" fact="0.595"/>
        <dgm:constr type="ctrX" for="ch" forName="right_04_2" refType="w" fact="0.78"/>
        <dgm:constr type="w" for="ch" forName="right_04_3" refType="w" fact="0.365"/>
        <dgm:constr type="h" for="ch" forName="right_04_3" refType="h" fact="0.185"/>
        <dgm:constr type="b" for="ch" forName="right_04_3" refType="h" fact="0.43"/>
        <dgm:constr type="ctrX" for="ch" forName="right_04_3" refType="w" fact="0.79"/>
        <dgm:constr type="w" for="ch" forName="right_04_4" refType="w" fact="0.365"/>
        <dgm:constr type="h" for="ch" forName="right_04_4" refType="h" fact="0.185"/>
        <dgm:constr type="b" for="ch" forName="right_04_4" refType="h" fact="0.265"/>
        <dgm:constr type="ctrX" for="ch" forName="right_04_4" refType="w" fact="0.8"/>
        <dgm:constr type="w" for="ch" forName="left_40_1" refType="w" fact="0.365"/>
        <dgm:constr type="h" for="ch" forName="left_40_1" refType="h" fact="0.185"/>
        <dgm:constr type="b" for="ch" forName="left_40_1" refType="h" fact="0.76"/>
        <dgm:constr type="ctrX" for="ch" forName="left_40_1" refType="w" fact="0.23"/>
        <dgm:constr type="w" for="ch" forName="left_40_2" refType="w" fact="0.365"/>
        <dgm:constr type="h" for="ch" forName="left_40_2" refType="h" fact="0.185"/>
        <dgm:constr type="b" for="ch" forName="left_40_2" refType="h" fact="0.595"/>
        <dgm:constr type="ctrX" for="ch" forName="left_40_2" refType="w" fact="0.22"/>
        <dgm:constr type="w" for="ch" forName="left_40_3" refType="w" fact="0.365"/>
        <dgm:constr type="h" for="ch" forName="left_40_3" refType="h" fact="0.185"/>
        <dgm:constr type="b" for="ch" forName="left_40_3" refType="h" fact="0.43"/>
        <dgm:constr type="ctrX" for="ch" forName="left_40_3" refType="w" fact="0.21"/>
        <dgm:constr type="w" for="ch" forName="left_40_4" refType="w" fact="0.365"/>
        <dgm:constr type="h" for="ch" forName="left_40_4" refType="h" fact="0.185"/>
        <dgm:constr type="b" for="ch" forName="left_40_4" refType="h" fact="0.265"/>
        <dgm:constr type="ctrX" for="ch" forName="left_40_4" refType="w" fact="0.2"/>
        <dgm:constr type="w" for="ch" forName="right_14_1" refType="w" fact="0.365"/>
        <dgm:constr type="h" for="ch" forName="right_14_1" refType="h" fact="0.185"/>
        <dgm:constr type="b" for="ch" forName="right_14_1" refType="h" fact="0.76"/>
        <dgm:constr type="ctrX" for="ch" forName="right_14_1" refType="w" fact="0.77"/>
        <dgm:constr type="w" for="ch" forName="right_14_2" refType="w" fact="0.365"/>
        <dgm:constr type="h" for="ch" forName="right_14_2" refType="h" fact="0.185"/>
        <dgm:constr type="b" for="ch" forName="right_14_2" refType="h" fact="0.595"/>
        <dgm:constr type="ctrX" for="ch" forName="right_14_2" refType="w" fact="0.78"/>
        <dgm:constr type="w" for="ch" forName="right_14_3" refType="w" fact="0.365"/>
        <dgm:constr type="h" for="ch" forName="right_14_3" refType="h" fact="0.185"/>
        <dgm:constr type="b" for="ch" forName="right_14_3" refType="h" fact="0.43"/>
        <dgm:constr type="ctrX" for="ch" forName="right_14_3" refType="w" fact="0.79"/>
        <dgm:constr type="w" for="ch" forName="right_14_4" refType="w" fact="0.365"/>
        <dgm:constr type="h" for="ch" forName="right_14_4" refType="h" fact="0.185"/>
        <dgm:constr type="b" for="ch" forName="right_14_4" refType="h" fact="0.265"/>
        <dgm:constr type="ctrX" for="ch" forName="right_14_4" refType="w" fact="0.8"/>
        <dgm:constr type="w" for="ch" forName="left_14_1" refType="w" fact="0.365"/>
        <dgm:constr type="h" for="ch" forName="left_14_1" refType="h" fact="0.185"/>
        <dgm:constr type="b" for="ch" forName="left_14_1" refType="h" fact="0.715"/>
        <dgm:constr type="ctrX" for="ch" forName="left_14_1" refType="w" fact="0.25"/>
        <dgm:constr type="w" for="ch" forName="left_41_1" refType="w" fact="0.365"/>
        <dgm:constr type="h" for="ch" forName="left_41_1" refType="h" fact="0.185"/>
        <dgm:constr type="b" for="ch" forName="left_41_1" refType="h" fact="0.76"/>
        <dgm:constr type="ctrX" for="ch" forName="left_41_1" refType="w" fact="0.23"/>
        <dgm:constr type="w" for="ch" forName="left_41_2" refType="w" fact="0.365"/>
        <dgm:constr type="h" for="ch" forName="left_41_2" refType="h" fact="0.185"/>
        <dgm:constr type="b" for="ch" forName="left_41_2" refType="h" fact="0.595"/>
        <dgm:constr type="ctrX" for="ch" forName="left_41_2" refType="w" fact="0.22"/>
        <dgm:constr type="w" for="ch" forName="left_41_3" refType="w" fact="0.365"/>
        <dgm:constr type="h" for="ch" forName="left_41_3" refType="h" fact="0.185"/>
        <dgm:constr type="b" for="ch" forName="left_41_3" refType="h" fact="0.43"/>
        <dgm:constr type="ctrX" for="ch" forName="left_41_3" refType="w" fact="0.21"/>
        <dgm:constr type="w" for="ch" forName="left_41_4" refType="w" fact="0.365"/>
        <dgm:constr type="h" for="ch" forName="left_41_4" refType="h" fact="0.185"/>
        <dgm:constr type="b" for="ch" forName="left_41_4" refType="h" fact="0.265"/>
        <dgm:constr type="ctrX" for="ch" forName="left_41_4" refType="w" fact="0.2"/>
        <dgm:constr type="w" for="ch" forName="right_41_1" refType="w" fact="0.365"/>
        <dgm:constr type="h" for="ch" forName="right_41_1" refType="h" fact="0.185"/>
        <dgm:constr type="b" for="ch" forName="right_41_1" refType="h" fact="0.715"/>
        <dgm:constr type="ctrX" for="ch" forName="right_41_1" refType="w" fact="0.75"/>
        <dgm:constr type="w" for="ch" forName="right_24_1" refType="w" fact="0.365"/>
        <dgm:constr type="h" for="ch" forName="right_24_1" refType="h" fact="0.185"/>
        <dgm:constr type="b" for="ch" forName="right_24_1" refType="h" fact="0.76"/>
        <dgm:constr type="ctrX" for="ch" forName="right_24_1" refType="w" fact="0.77"/>
        <dgm:constr type="w" for="ch" forName="right_24_2" refType="w" fact="0.365"/>
        <dgm:constr type="h" for="ch" forName="right_24_2" refType="h" fact="0.185"/>
        <dgm:constr type="b" for="ch" forName="right_24_2" refType="h" fact="0.595"/>
        <dgm:constr type="ctrX" for="ch" forName="right_24_2" refType="w" fact="0.78"/>
        <dgm:constr type="w" for="ch" forName="right_24_3" refType="w" fact="0.365"/>
        <dgm:constr type="h" for="ch" forName="right_24_3" refType="h" fact="0.185"/>
        <dgm:constr type="b" for="ch" forName="right_24_3" refType="h" fact="0.43"/>
        <dgm:constr type="ctrX" for="ch" forName="right_24_3" refType="w" fact="0.79"/>
        <dgm:constr type="w" for="ch" forName="right_24_4" refType="w" fact="0.365"/>
        <dgm:constr type="h" for="ch" forName="right_24_4" refType="h" fact="0.185"/>
        <dgm:constr type="b" for="ch" forName="right_24_4" refType="h" fact="0.265"/>
        <dgm:constr type="ctrX" for="ch" forName="right_24_4" refType="w" fact="0.8"/>
        <dgm:constr type="w" for="ch" forName="left_24_1" refType="w" fact="0.365"/>
        <dgm:constr type="h" for="ch" forName="left_24_1" refType="h" fact="0.185"/>
        <dgm:constr type="b" for="ch" forName="left_24_1" refType="h" fact="0.715"/>
        <dgm:constr type="ctrX" for="ch" forName="left_24_1" refType="w" fact="0.25"/>
        <dgm:constr type="w" for="ch" forName="left_24_2" refType="w" fact="0.365"/>
        <dgm:constr type="h" for="ch" forName="left_24_2" refType="h" fact="0.185"/>
        <dgm:constr type="b" for="ch" forName="left_24_2" refType="h" fact="0.55"/>
        <dgm:constr type="ctrX" for="ch" forName="left_24_2" refType="w" fact="0.26"/>
        <dgm:constr type="w" for="ch" forName="left_42_1" refType="w" fact="0.365"/>
        <dgm:constr type="h" for="ch" forName="left_42_1" refType="h" fact="0.185"/>
        <dgm:constr type="b" for="ch" forName="left_42_1" refType="h" fact="0.76"/>
        <dgm:constr type="ctrX" for="ch" forName="left_42_1" refType="w" fact="0.23"/>
        <dgm:constr type="w" for="ch" forName="left_42_2" refType="w" fact="0.365"/>
        <dgm:constr type="h" for="ch" forName="left_42_2" refType="h" fact="0.185"/>
        <dgm:constr type="b" for="ch" forName="left_42_2" refType="h" fact="0.595"/>
        <dgm:constr type="ctrX" for="ch" forName="left_42_2" refType="w" fact="0.22"/>
        <dgm:constr type="w" for="ch" forName="left_42_3" refType="w" fact="0.365"/>
        <dgm:constr type="h" for="ch" forName="left_42_3" refType="h" fact="0.185"/>
        <dgm:constr type="b" for="ch" forName="left_42_3" refType="h" fact="0.43"/>
        <dgm:constr type="ctrX" for="ch" forName="left_42_3" refType="w" fact="0.21"/>
        <dgm:constr type="w" for="ch" forName="left_42_4" refType="w" fact="0.365"/>
        <dgm:constr type="h" for="ch" forName="left_42_4" refType="h" fact="0.185"/>
        <dgm:constr type="b" for="ch" forName="left_42_4" refType="h" fact="0.265"/>
        <dgm:constr type="ctrX" for="ch" forName="left_42_4" refType="w" fact="0.2"/>
        <dgm:constr type="w" for="ch" forName="right_42_1" refType="w" fact="0.365"/>
        <dgm:constr type="h" for="ch" forName="right_42_1" refType="h" fact="0.185"/>
        <dgm:constr type="b" for="ch" forName="right_42_1" refType="h" fact="0.715"/>
        <dgm:constr type="ctrX" for="ch" forName="right_42_1" refType="w" fact="0.75"/>
        <dgm:constr type="w" for="ch" forName="right_42_2" refType="w" fact="0.365"/>
        <dgm:constr type="h" for="ch" forName="right_42_2" refType="h" fact="0.185"/>
        <dgm:constr type="b" for="ch" forName="right_42_2" refType="h" fact="0.55"/>
        <dgm:constr type="ctrX" for="ch" forName="right_42_2" refType="w" fact="0.74"/>
        <dgm:constr type="w" for="ch" forName="right_34_1" refType="w" fact="0.365"/>
        <dgm:constr type="h" for="ch" forName="right_34_1" refType="h" fact="0.185"/>
        <dgm:constr type="b" for="ch" forName="right_34_1" refType="h" fact="0.76"/>
        <dgm:constr type="ctrX" for="ch" forName="right_34_1" refType="w" fact="0.77"/>
        <dgm:constr type="w" for="ch" forName="right_34_2" refType="w" fact="0.365"/>
        <dgm:constr type="h" for="ch" forName="right_34_2" refType="h" fact="0.185"/>
        <dgm:constr type="b" for="ch" forName="right_34_2" refType="h" fact="0.595"/>
        <dgm:constr type="ctrX" for="ch" forName="right_34_2" refType="w" fact="0.78"/>
        <dgm:constr type="w" for="ch" forName="right_34_3" refType="w" fact="0.365"/>
        <dgm:constr type="h" for="ch" forName="right_34_3" refType="h" fact="0.185"/>
        <dgm:constr type="b" for="ch" forName="right_34_3" refType="h" fact="0.43"/>
        <dgm:constr type="ctrX" for="ch" forName="right_34_3" refType="w" fact="0.79"/>
        <dgm:constr type="w" for="ch" forName="right_34_4" refType="w" fact="0.365"/>
        <dgm:constr type="h" for="ch" forName="right_34_4" refType="h" fact="0.185"/>
        <dgm:constr type="b" for="ch" forName="right_34_4" refType="h" fact="0.265"/>
        <dgm:constr type="ctrX" for="ch" forName="right_34_4" refType="w" fact="0.8"/>
        <dgm:constr type="w" for="ch" forName="left_34_1" refType="w" fact="0.365"/>
        <dgm:constr type="h" for="ch" forName="left_34_1" refType="h" fact="0.185"/>
        <dgm:constr type="b" for="ch" forName="left_34_1" refType="h" fact="0.715"/>
        <dgm:constr type="ctrX" for="ch" forName="left_34_1" refType="w" fact="0.25"/>
        <dgm:constr type="w" for="ch" forName="left_34_2" refType="w" fact="0.365"/>
        <dgm:constr type="h" for="ch" forName="left_34_2" refType="h" fact="0.185"/>
        <dgm:constr type="b" for="ch" forName="left_34_2" refType="h" fact="0.55"/>
        <dgm:constr type="ctrX" for="ch" forName="left_34_2" refType="w" fact="0.26"/>
        <dgm:constr type="w" for="ch" forName="left_34_3" refType="w" fact="0.365"/>
        <dgm:constr type="h" for="ch" forName="left_34_3" refType="h" fact="0.185"/>
        <dgm:constr type="b" for="ch" forName="left_34_3" refType="h" fact="0.385"/>
        <dgm:constr type="ctrX" for="ch" forName="left_34_3" refType="w" fact="0.27"/>
        <dgm:constr type="w" for="ch" forName="left_43_1" refType="w" fact="0.365"/>
        <dgm:constr type="h" for="ch" forName="left_43_1" refType="h" fact="0.185"/>
        <dgm:constr type="b" for="ch" forName="left_43_1" refType="h" fact="0.76"/>
        <dgm:constr type="ctrX" for="ch" forName="left_43_1" refType="w" fact="0.23"/>
        <dgm:constr type="w" for="ch" forName="left_43_2" refType="w" fact="0.365"/>
        <dgm:constr type="h" for="ch" forName="left_43_2" refType="h" fact="0.185"/>
        <dgm:constr type="b" for="ch" forName="left_43_2" refType="h" fact="0.595"/>
        <dgm:constr type="ctrX" for="ch" forName="left_43_2" refType="w" fact="0.22"/>
        <dgm:constr type="w" for="ch" forName="left_43_3" refType="w" fact="0.365"/>
        <dgm:constr type="h" for="ch" forName="left_43_3" refType="h" fact="0.185"/>
        <dgm:constr type="b" for="ch" forName="left_43_3" refType="h" fact="0.43"/>
        <dgm:constr type="ctrX" for="ch" forName="left_43_3" refType="w" fact="0.21"/>
        <dgm:constr type="w" for="ch" forName="left_43_4" refType="w" fact="0.365"/>
        <dgm:constr type="h" for="ch" forName="left_43_4" refType="h" fact="0.185"/>
        <dgm:constr type="b" for="ch" forName="left_43_4" refType="h" fact="0.265"/>
        <dgm:constr type="ctrX" for="ch" forName="left_43_4" refType="w" fact="0.2"/>
        <dgm:constr type="w" for="ch" forName="right_43_1" refType="w" fact="0.365"/>
        <dgm:constr type="h" for="ch" forName="right_43_1" refType="h" fact="0.185"/>
        <dgm:constr type="b" for="ch" forName="right_43_1" refType="h" fact="0.715"/>
        <dgm:constr type="ctrX" for="ch" forName="right_43_1" refType="w" fact="0.75"/>
        <dgm:constr type="w" for="ch" forName="right_43_2" refType="w" fact="0.365"/>
        <dgm:constr type="h" for="ch" forName="right_43_2" refType="h" fact="0.185"/>
        <dgm:constr type="b" for="ch" forName="right_43_2" refType="h" fact="0.55"/>
        <dgm:constr type="ctrX" for="ch" forName="right_43_2" refType="w" fact="0.74"/>
        <dgm:constr type="w" for="ch" forName="right_43_3" refType="w" fact="0.365"/>
        <dgm:constr type="h" for="ch" forName="right_43_3" refType="h" fact="0.185"/>
        <dgm:constr type="b" for="ch" forName="right_43_3" refType="h" fact="0.385"/>
        <dgm:constr type="ctrX" for="ch" forName="right_43_3" refType="w" fact="0.73"/>
        <dgm:constr type="w" for="ch" forName="right_44_1" refType="w" fact="0.36"/>
        <dgm:constr type="h" for="ch" forName="right_44_1" refType="h" fact="0.154"/>
        <dgm:constr type="b" for="ch" forName="right_44_1" refType="h" fact="0.725"/>
        <dgm:constr type="ctrX" for="ch" forName="right_44_1" refType="w" fact="0.76"/>
        <dgm:constr type="w" for="ch" forName="right_44_2" refType="w" fact="0.36"/>
        <dgm:constr type="h" for="ch" forName="right_44_2" refType="h" fact="0.154"/>
        <dgm:constr type="b" for="ch" forName="right_44_2" refType="h" fact="0.559"/>
        <dgm:constr type="ctrX" for="ch" forName="right_44_2" refType="w" fact="0.76"/>
        <dgm:constr type="w" for="ch" forName="right_44_3" refType="w" fact="0.36"/>
        <dgm:constr type="h" for="ch" forName="right_44_3" refType="h" fact="0.154"/>
        <dgm:constr type="b" for="ch" forName="right_44_3" refType="h" fact="0.393"/>
        <dgm:constr type="ctrX" for="ch" forName="right_44_3" refType="w" fact="0.76"/>
        <dgm:constr type="w" for="ch" forName="right_44_4" refType="w" fact="0.36"/>
        <dgm:constr type="h" for="ch" forName="right_44_4" refType="h" fact="0.154"/>
        <dgm:constr type="b" for="ch" forName="right_44_4" refType="h" fact="0.224"/>
        <dgm:constr type="ctrX" for="ch" forName="right_44_4" refType="w" fact="0.76"/>
        <dgm:constr type="w" for="ch" forName="left_44_1" refType="w" fact="0.36"/>
        <dgm:constr type="h" for="ch" forName="left_44_1" refType="h" fact="0.154"/>
        <dgm:constr type="b" for="ch" forName="left_44_1" refType="h" fact="0.725"/>
        <dgm:constr type="ctrX" for="ch" forName="left_44_1" refType="w" fact="0.24"/>
        <dgm:constr type="w" for="ch" forName="left_44_2" refType="w" fact="0.36"/>
        <dgm:constr type="h" for="ch" forName="left_44_2" refType="h" fact="0.154"/>
        <dgm:constr type="b" for="ch" forName="left_44_2" refType="h" fact="0.559"/>
        <dgm:constr type="ctrX" for="ch" forName="left_44_2" refType="w" fact="0.24"/>
        <dgm:constr type="w" for="ch" forName="left_44_3" refType="w" fact="0.36"/>
        <dgm:constr type="h" for="ch" forName="left_44_3" refType="h" fact="0.154"/>
        <dgm:constr type="b" for="ch" forName="left_44_3" refType="h" fact="0.393"/>
        <dgm:constr type="ctrX" for="ch" forName="left_44_3" refType="w" fact="0.24"/>
        <dgm:constr type="w" for="ch" forName="left_44_4" refType="w" fact="0.36"/>
        <dgm:constr type="h" for="ch" forName="left_44_4" refType="h" fact="0.154"/>
        <dgm:constr type="b" for="ch" forName="left_44_4" refType="h" fact="0.224"/>
        <dgm:constr type="ctrX" for="ch" forName="left_44_4" refType="w" fact="0.24"/>
      </dgm:constrLst>
      <dgm:ruleLst/>
      <dgm:layoutNode name="dummyMaxCanvas_ChildArea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fulcrum" styleLbl="alignAccFollowNode1">
        <dgm:alg type="sp"/>
        <dgm:shape xmlns:r="http://schemas.openxmlformats.org/officeDocument/2006/relationships" type="triangle" r:blip="">
          <dgm:adjLst/>
        </dgm:shape>
        <dgm:presOf/>
        <dgm:constrLst/>
        <dgm:ruleLst/>
      </dgm:layoutNode>
      <dgm:choose name="Name0">
        <dgm:if name="Name1" axis="ch ch" ptType="node node" st="1 1" cnt="1 0" func="cnt" op="equ" val="0">
          <dgm:choose name="Name2">
            <dgm:if name="Name3" axis="ch ch" ptType="node node" st="2 1" cnt="1 0" func="cnt" op="equ" val="0">
              <dgm:layoutNode name="balance_00" styleLbl="alignAccFollowNode1">
                <dgm:varLst>
                  <dgm:bulletEnabled val="1"/>
                </dgm:varLst>
                <dgm:alg type="sp"/>
                <dgm:shape xmlns:r="http://schemas.openxmlformats.org/officeDocument/2006/relationships" type="rect" r:blip="">
                  <dgm:adjLst/>
                </dgm:shape>
                <dgm:presOf/>
                <dgm:constrLst/>
                <dgm:ruleLst/>
              </dgm:layoutNode>
            </dgm:if>
            <dgm:else name="Name4">
              <dgm:choose name="Name5">
                <dgm:if name="Name6" axis="ch ch" ptType="node node" st="2 1" cnt="1 0" func="cnt" op="equ" val="1">
                  <dgm:layoutNode name="balance_01" styleLbl="alignAccFollowNode1">
                    <dgm:varLst>
                      <dgm:bulletEnabled val="1"/>
                    </dgm:varLst>
                    <dgm:alg type="sp"/>
                    <dgm:shape xmlns:r="http://schemas.openxmlformats.org/officeDocument/2006/relationships" rot="4" type="rect" r:blip="">
                      <dgm:adjLst/>
                    </dgm:shape>
                    <dgm:presOf/>
                    <dgm:constrLst/>
                    <dgm:ruleLst/>
                  </dgm:layoutNode>
                  <dgm:layoutNode name="right_01_1" styleLbl="node1">
                    <dgm:varLst>
                      <dgm:bulletEnabled val="1"/>
                    </dgm:varLst>
                    <dgm:alg type="tx"/>
                    <dgm:shape xmlns:r="http://schemas.openxmlformats.org/officeDocument/2006/relationships" rot="4" type="roundRect" r:blip="">
                      <dgm:adjLst/>
                    </dgm:shape>
                    <dgm:presOf axis="ch ch desOrSelf" ptType="node node node" st="2 1 1" cnt="1 1 0"/>
                    <dgm:constrLst>
                      <dgm:constr type="lMarg" refType="primFontSz" fact="0.3"/>
                      <dgm:constr type="rMarg" refType="primFontSz" fact="0.3"/>
                      <dgm:constr type="tMarg" refType="primFontSz" fact="0.3"/>
                      <dgm:constr type="bMarg" refType="primFontSz" fact="0.3"/>
                    </dgm:constrLst>
                    <dgm:ruleLst>
                      <dgm:rule type="primFontSz" val="5" fact="NaN" max="NaN"/>
                    </dgm:ruleLst>
                  </dgm:layoutNode>
                </dgm:if>
                <dgm:else name="Name7">
                  <dgm:choose name="Name8">
                    <dgm:if name="Name9" axis="ch ch" ptType="node node" st="2 1" cnt="1 0" func="cnt" op="equ" val="2">
                      <dgm:layoutNode name="balance_02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rot="4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right_02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4" type="roundRect" r:blip="">
                          <dgm:adjLst/>
                        </dgm:shape>
                        <dgm:presOf axis="ch ch desOrSelf" ptType="node node node" st="2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right_02_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4" type="roundRect" r:blip="">
                          <dgm:adjLst/>
                        </dgm:shape>
                        <dgm:presOf axis="ch ch desOrSelf" ptType="node node node" st="2 2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10">
                      <dgm:choose name="Name11">
                        <dgm:if name="Name12" axis="ch ch" ptType="node node" st="2 1" cnt="1 0" func="cnt" op="equ" val="3">
                          <dgm:layoutNode name="balance_03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right_03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03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03_3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3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13">
                          <dgm:choose name="Name14">
                            <dgm:if name="Name15" axis="ch ch" ptType="node node" st="2 1" cnt="1 0" func="cnt" op="gte" val="4">
                              <dgm:layoutNode name="balance_04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04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4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4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16"/>
                          </dgm:choose>
                        </dgm:else>
                      </dgm:choose>
                    </dgm:else>
                  </dgm:choose>
                </dgm:else>
              </dgm:choose>
            </dgm:else>
          </dgm:choose>
        </dgm:if>
        <dgm:else name="Name17">
          <dgm:choose name="Name18">
            <dgm:if name="Name19" axis="ch ch" ptType="node node" st="1 1" cnt="1 0" func="cnt" op="equ" val="1">
              <dgm:choose name="Name20">
                <dgm:if name="Name21" axis="ch ch" ptType="node node" st="2 1" cnt="1 0" func="cnt" op="equ" val="0">
                  <dgm:layoutNode name="balance_10" styleLbl="alignAccFollowNode1">
                    <dgm:varLst>
                      <dgm:bulletEnabled val="1"/>
                    </dgm:varLst>
                    <dgm:alg type="sp"/>
                    <dgm:shape xmlns:r="http://schemas.openxmlformats.org/officeDocument/2006/relationships" rot="-4" type="rect" r:blip="">
                      <dgm:adjLst/>
                    </dgm:shape>
                    <dgm:presOf/>
                    <dgm:constrLst/>
                    <dgm:ruleLst/>
                  </dgm:layoutNode>
                  <dgm:layoutNode name="left_10_1" styleLbl="node1">
                    <dgm:varLst>
                      <dgm:bulletEnabled val="1"/>
                    </dgm:varLst>
                    <dgm:alg type="tx"/>
                    <dgm:shape xmlns:r="http://schemas.openxmlformats.org/officeDocument/2006/relationships" rot="-4" type="roundRect" r:blip="">
                      <dgm:adjLst/>
                    </dgm:shape>
                    <dgm:presOf axis="ch ch desOrSelf" ptType="node node node" st="1 1 1" cnt="1 1 0"/>
                    <dgm:constrLst>
                      <dgm:constr type="lMarg" refType="primFontSz" fact="0.3"/>
                      <dgm:constr type="rMarg" refType="primFontSz" fact="0.3"/>
                      <dgm:constr type="tMarg" refType="primFontSz" fact="0.3"/>
                      <dgm:constr type="bMarg" refType="primFontSz" fact="0.3"/>
                    </dgm:constrLst>
                    <dgm:ruleLst>
                      <dgm:rule type="primFontSz" val="5" fact="NaN" max="NaN"/>
                    </dgm:ruleLst>
                  </dgm:layoutNode>
                </dgm:if>
                <dgm:else name="Name22">
                  <dgm:choose name="Name23">
                    <dgm:if name="Name24" axis="ch ch" ptType="node node" st="2 1" cnt="1 0" func="cnt" op="equ" val="1">
                      <dgm:layoutNode name="balance_11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left_11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ch ch desOrSelf" ptType="node node node" st="1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right_11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ch ch desOrSelf" ptType="node node node" st="2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25">
                      <dgm:choose name="Name26">
                        <dgm:if name="Name27" axis="ch ch" ptType="node node" st="2 1" cnt="1 0" func="cnt" op="equ" val="2">
                          <dgm:layoutNode name="balance_12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right_12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12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12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28">
                          <dgm:choose name="Name29">
                            <dgm:if name="Name30" axis="ch ch" ptType="node node" st="2 1" cnt="1 0" func="cnt" op="equ" val="3">
                              <dgm:layoutNode name="balance_13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13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13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13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13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31">
                              <dgm:choose name="Name32">
                                <dgm:if name="Name33" axis="ch ch" ptType="node node" st="2 1" cnt="1 0" func="cnt" op="gte" val="4">
                                  <dgm:layoutNode name="balance_14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right_14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4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4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14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34"/>
                              </dgm:choose>
                            </dgm:else>
                          </dgm:choose>
                        </dgm:else>
                      </dgm:choose>
                    </dgm:else>
                  </dgm:choose>
                </dgm:else>
              </dgm:choose>
            </dgm:if>
            <dgm:else name="Name35">
              <dgm:choose name="Name36">
                <dgm:if name="Name37" axis="ch ch" ptType="node node" st="1 1" cnt="1 0" func="cnt" op="equ" val="2">
                  <dgm:choose name="Name38">
                    <dgm:if name="Name39" axis="ch ch" ptType="node node" st="2 1" cnt="1 0" func="cnt" op="equ" val="0">
                      <dgm:layoutNode name="balance_20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rot="-4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left_20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-4" type="roundRect" r:blip="">
                          <dgm:adjLst/>
                        </dgm:shape>
                        <dgm:presOf axis="ch ch desOrSelf" ptType="node node node" st="1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left_20_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-4" type="roundRect" r:blip="">
                          <dgm:adjLst/>
                        </dgm:shape>
                        <dgm:presOf axis="ch ch desOrSelf" ptType="node node node" st="1 2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40">
                      <dgm:choose name="Name41">
                        <dgm:if name="Name42" axis="ch ch" ptType="node node" st="2 1" cnt="1 0" func="cnt" op="equ" val="1">
                          <dgm:layoutNode name="balance_21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-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left_21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21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21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43">
                          <dgm:choose name="Name44">
                            <dgm:if name="Name45" axis="ch ch" ptType="node node" st="2 1" cnt="1 0" func="cnt" op="equ" val="2">
                              <dgm:layoutNode name="balance_22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22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22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22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22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46">
                              <dgm:choose name="Name47">
                                <dgm:if name="Name48" axis="ch ch" ptType="node node" st="2 1" cnt="1 0" func="cnt" op="equ" val="3">
                                  <dgm:layoutNode name="balance_23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right_23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23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23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23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23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49">
                                  <dgm:choose name="Name50">
                                    <dgm:if name="Name51" axis="ch ch" ptType="node node" st="2 1" cnt="1 0" func="cnt" op="gte" val="4">
                                      <dgm:layoutNode name="balance_24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rot="4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right_24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4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4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24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24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52"/>
                                  </dgm:choose>
                                </dgm:else>
                              </dgm:choose>
                            </dgm:else>
                          </dgm:choose>
                        </dgm:else>
                      </dgm:choose>
                    </dgm:else>
                  </dgm:choose>
                </dgm:if>
                <dgm:else name="Name53">
                  <dgm:choose name="Name54">
                    <dgm:if name="Name55" axis="ch ch" ptType="node node" st="1 1" cnt="1 0" func="cnt" op="equ" val="3">
                      <dgm:choose name="Name56">
                        <dgm:if name="Name57" axis="ch ch" ptType="node node" st="2 1" cnt="1 0" func="cnt" op="equ" val="0">
                          <dgm:layoutNode name="balance_30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-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left_30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30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30_3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3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58">
                          <dgm:choose name="Name59">
                            <dgm:if name="Name60" axis="ch ch" ptType="node node" st="2 1" cnt="1 0" func="cnt" op="equ" val="1">
                              <dgm:layoutNode name="balance_31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-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left_31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31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31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31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61">
                              <dgm:choose name="Name62">
                                <dgm:if name="Name63" axis="ch ch" ptType="node node" st="2 1" cnt="1 0" func="cnt" op="equ" val="2">
                                  <dgm:layoutNode name="balance_32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-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left_32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32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32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32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32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64">
                                  <dgm:choose name="Name65">
                                    <dgm:if name="Name66" axis="ch ch" ptType="node node" st="2 1" cnt="1 0" func="cnt" op="equ" val="3">
                                      <dgm:layoutNode name="balance_33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right_33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33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33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67">
                                      <dgm:choose name="Name68">
                                        <dgm:if name="Name69" axis="ch ch" ptType="node node" st="2 1" cnt="1 0" func="cnt" op="gte" val="4">
                                          <dgm:layoutNode name="balance_34" styleLbl="alignAccFollowNode1">
                                            <dgm:varLst>
                                              <dgm:bulletEnabled val="1"/>
                                            </dgm:varLst>
                                            <dgm:alg type="sp"/>
                                            <dgm:shape xmlns:r="http://schemas.openxmlformats.org/officeDocument/2006/relationships" rot="4" type="rect" r:blip="">
                                              <dgm:adjLst/>
                                            </dgm:shape>
                                            <dgm:presOf/>
                                            <dgm:constrLst/>
                                            <dgm:ruleLst/>
                                          </dgm:layoutNode>
                                          <dgm:layoutNode name="right_34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4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4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</dgm:if>
                                        <dgm:else name="Name70"/>
                                      </dgm:choose>
                                    </dgm:else>
                                  </dgm:choose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71">
                      <dgm:choose name="Name72">
                        <dgm:if name="Name73" axis="ch ch" ptType="node node" st="1 1" cnt="1 0" func="cnt" op="gte" val="4">
                          <dgm:choose name="Name74">
                            <dgm:if name="Name75" axis="ch ch" ptType="node node" st="2 1" cnt="1 0" func="cnt" op="equ" val="0">
                              <dgm:layoutNode name="balance_40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-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left_40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4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4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76">
                              <dgm:choose name="Name77">
                                <dgm:if name="Name78" axis="ch ch" ptType="node node" st="2 1" cnt="1 0" func="cnt" op="equ" val="1">
                                  <dgm:layoutNode name="balance_41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-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left_41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4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4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41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79">
                                  <dgm:choose name="Name80">
                                    <dgm:if name="Name81" axis="ch ch" ptType="node node" st="2 1" cnt="1 0" func="cnt" op="equ" val="2">
                                      <dgm:layoutNode name="balance_42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rot="-4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left_42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4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4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42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42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82">
                                      <dgm:choose name="Name83">
                                        <dgm:if name="Name84" axis="ch ch" ptType="node node" st="2 1" cnt="1 0" func="cnt" op="equ" val="3">
                                          <dgm:layoutNode name="balance_43" styleLbl="alignAccFollowNode1">
                                            <dgm:varLst>
                                              <dgm:bulletEnabled val="1"/>
                                            </dgm:varLst>
                                            <dgm:alg type="sp"/>
                                            <dgm:shape xmlns:r="http://schemas.openxmlformats.org/officeDocument/2006/relationships" rot="-4" type="rect" r:blip="">
                                              <dgm:adjLst/>
                                            </dgm:shape>
                                            <dgm:presOf/>
                                            <dgm:constrLst/>
                                            <dgm:ruleLst/>
                                          </dgm:layoutNode>
                                          <dgm:layoutNode name="left_43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4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4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</dgm:if>
                                        <dgm:else name="Name85">
                                          <dgm:choose name="Name86">
                                            <dgm:if name="Name87" axis="ch ch" ptType="node node" st="2 1" cnt="1 0" func="cnt" op="gte" val="4">
                                              <dgm:layoutNode name="balance_44" styleLbl="alignAccFollowNode1">
                                                <dgm:varLst>
                                                  <dgm:bulletEnabled val="1"/>
                                                </dgm:varLst>
                                                <dgm:alg type="sp"/>
                                                <dgm:shape xmlns:r="http://schemas.openxmlformats.org/officeDocument/2006/relationships" type="rect" r:blip="">
                                                  <dgm:adjLst/>
                                                </dgm:shape>
                                                <dgm:presOf/>
                                                <dgm:constrLst/>
                                                <dgm:ruleLst/>
                                              </dgm:layoutNode>
                                              <dgm:layoutNode name="right_44_1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1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2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2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3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3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4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4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1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1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2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2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3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3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4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4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</dgm:if>
                                            <dgm:else name="Name88"/>
                                          </dgm:choose>
                                        </dgm:else>
                                      </dgm:choose>
                                    </dgm:else>
                                  </dgm:choose>
                                </dgm:else>
                              </dgm:choose>
                            </dgm:else>
                          </dgm:choose>
                        </dgm:if>
                        <dgm:else name="Name89"/>
                      </dgm:choose>
                    </dgm:else>
                  </dgm:choose>
                </dgm:else>
              </dgm:choose>
            </dgm:else>
          </dgm:choose>
        </dgm:else>
      </dgm:choose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53442" y="299297"/>
            <a:ext cx="3320654" cy="636693"/>
          </a:xfrm>
        </p:spPr>
        <p:txBody>
          <a:bodyPr anchor="b"/>
          <a:lstStyle>
            <a:lvl1pPr algn="ctr">
              <a:defRPr sz="1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53442" y="960543"/>
            <a:ext cx="3320654" cy="441537"/>
          </a:xfrm>
        </p:spPr>
        <p:txBody>
          <a:bodyPr/>
          <a:lstStyle>
            <a:lvl1pPr marL="0" indent="0" algn="ctr">
              <a:buNone/>
              <a:defRPr sz="640"/>
            </a:lvl1pPr>
            <a:lvl2pPr marL="121935" indent="0" algn="ctr">
              <a:buNone/>
              <a:defRPr sz="533"/>
            </a:lvl2pPr>
            <a:lvl3pPr marL="243870" indent="0" algn="ctr">
              <a:buNone/>
              <a:defRPr sz="480"/>
            </a:lvl3pPr>
            <a:lvl4pPr marL="365806" indent="0" algn="ctr">
              <a:buNone/>
              <a:defRPr sz="427"/>
            </a:lvl4pPr>
            <a:lvl5pPr marL="487741" indent="0" algn="ctr">
              <a:buNone/>
              <a:defRPr sz="427"/>
            </a:lvl5pPr>
            <a:lvl6pPr marL="609676" indent="0" algn="ctr">
              <a:buNone/>
              <a:defRPr sz="427"/>
            </a:lvl6pPr>
            <a:lvl7pPr marL="731611" indent="0" algn="ctr">
              <a:buNone/>
              <a:defRPr sz="427"/>
            </a:lvl7pPr>
            <a:lvl8pPr marL="853547" indent="0" algn="ctr">
              <a:buNone/>
              <a:defRPr sz="427"/>
            </a:lvl8pPr>
            <a:lvl9pPr marL="975482" indent="0" algn="ctr">
              <a:buNone/>
              <a:defRPr sz="427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40471-5D55-490C-AEB8-5AE097E8C130}" type="datetimeFigureOut">
              <a:rPr lang="en-US" smtClean="0"/>
              <a:t>11/12/2022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76FEB-D79E-42BC-9F0B-6EFAB321D4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0724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40471-5D55-490C-AEB8-5AE097E8C130}" type="datetimeFigureOut">
              <a:rPr lang="en-US" smtClean="0"/>
              <a:t>11/12/2022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76FEB-D79E-42BC-9F0B-6EFAB321D4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1860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168457" y="97367"/>
            <a:ext cx="954688" cy="154982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393" y="97367"/>
            <a:ext cx="2808719" cy="154982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40471-5D55-490C-AEB8-5AE097E8C130}" type="datetimeFigureOut">
              <a:rPr lang="en-US" smtClean="0"/>
              <a:t>11/12/2022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76FEB-D79E-42BC-9F0B-6EFAB321D4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6509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40471-5D55-490C-AEB8-5AE097E8C130}" type="datetimeFigureOut">
              <a:rPr lang="en-US" smtClean="0"/>
              <a:t>11/12/2022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76FEB-D79E-42BC-9F0B-6EFAB321D4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2417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087" y="455930"/>
            <a:ext cx="3818752" cy="760730"/>
          </a:xfrm>
        </p:spPr>
        <p:txBody>
          <a:bodyPr anchor="b"/>
          <a:lstStyle>
            <a:lvl1pPr>
              <a:defRPr sz="1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2087" y="1223857"/>
            <a:ext cx="3818752" cy="400050"/>
          </a:xfrm>
        </p:spPr>
        <p:txBody>
          <a:bodyPr/>
          <a:lstStyle>
            <a:lvl1pPr marL="0" indent="0">
              <a:buNone/>
              <a:defRPr sz="640">
                <a:solidFill>
                  <a:schemeClr val="tx1">
                    <a:tint val="75000"/>
                  </a:schemeClr>
                </a:solidFill>
              </a:defRPr>
            </a:lvl1pPr>
            <a:lvl2pPr marL="121935" indent="0">
              <a:buNone/>
              <a:defRPr sz="533">
                <a:solidFill>
                  <a:schemeClr val="tx1">
                    <a:tint val="75000"/>
                  </a:schemeClr>
                </a:solidFill>
              </a:defRPr>
            </a:lvl2pPr>
            <a:lvl3pPr marL="243870" indent="0">
              <a:buNone/>
              <a:defRPr sz="480">
                <a:solidFill>
                  <a:schemeClr val="tx1">
                    <a:tint val="75000"/>
                  </a:schemeClr>
                </a:solidFill>
              </a:defRPr>
            </a:lvl3pPr>
            <a:lvl4pPr marL="365806" indent="0">
              <a:buNone/>
              <a:defRPr sz="427">
                <a:solidFill>
                  <a:schemeClr val="tx1">
                    <a:tint val="75000"/>
                  </a:schemeClr>
                </a:solidFill>
              </a:defRPr>
            </a:lvl4pPr>
            <a:lvl5pPr marL="487741" indent="0">
              <a:buNone/>
              <a:defRPr sz="427">
                <a:solidFill>
                  <a:schemeClr val="tx1">
                    <a:tint val="75000"/>
                  </a:schemeClr>
                </a:solidFill>
              </a:defRPr>
            </a:lvl5pPr>
            <a:lvl6pPr marL="609676" indent="0">
              <a:buNone/>
              <a:defRPr sz="427">
                <a:solidFill>
                  <a:schemeClr val="tx1">
                    <a:tint val="75000"/>
                  </a:schemeClr>
                </a:solidFill>
              </a:defRPr>
            </a:lvl6pPr>
            <a:lvl7pPr marL="731611" indent="0">
              <a:buNone/>
              <a:defRPr sz="427">
                <a:solidFill>
                  <a:schemeClr val="tx1">
                    <a:tint val="75000"/>
                  </a:schemeClr>
                </a:solidFill>
              </a:defRPr>
            </a:lvl7pPr>
            <a:lvl8pPr marL="853547" indent="0">
              <a:buNone/>
              <a:defRPr sz="427">
                <a:solidFill>
                  <a:schemeClr val="tx1">
                    <a:tint val="75000"/>
                  </a:schemeClr>
                </a:solidFill>
              </a:defRPr>
            </a:lvl8pPr>
            <a:lvl9pPr marL="975482" indent="0">
              <a:buNone/>
              <a:defRPr sz="42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40471-5D55-490C-AEB8-5AE097E8C130}" type="datetimeFigureOut">
              <a:rPr lang="en-US" smtClean="0"/>
              <a:t>11/12/2022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76FEB-D79E-42BC-9F0B-6EFAB321D4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808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393" y="486833"/>
            <a:ext cx="1881704" cy="11603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41441" y="486833"/>
            <a:ext cx="1881704" cy="11603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40471-5D55-490C-AEB8-5AE097E8C130}" type="datetimeFigureOut">
              <a:rPr lang="en-US" smtClean="0"/>
              <a:t>11/12/2022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76FEB-D79E-42BC-9F0B-6EFAB321D4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6744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970" y="97367"/>
            <a:ext cx="3818752" cy="35348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970" y="448310"/>
            <a:ext cx="1873056" cy="219710"/>
          </a:xfrm>
        </p:spPr>
        <p:txBody>
          <a:bodyPr anchor="b"/>
          <a:lstStyle>
            <a:lvl1pPr marL="0" indent="0">
              <a:buNone/>
              <a:defRPr sz="640" b="1"/>
            </a:lvl1pPr>
            <a:lvl2pPr marL="121935" indent="0">
              <a:buNone/>
              <a:defRPr sz="533" b="1"/>
            </a:lvl2pPr>
            <a:lvl3pPr marL="243870" indent="0">
              <a:buNone/>
              <a:defRPr sz="480" b="1"/>
            </a:lvl3pPr>
            <a:lvl4pPr marL="365806" indent="0">
              <a:buNone/>
              <a:defRPr sz="427" b="1"/>
            </a:lvl4pPr>
            <a:lvl5pPr marL="487741" indent="0">
              <a:buNone/>
              <a:defRPr sz="427" b="1"/>
            </a:lvl5pPr>
            <a:lvl6pPr marL="609676" indent="0">
              <a:buNone/>
              <a:defRPr sz="427" b="1"/>
            </a:lvl6pPr>
            <a:lvl7pPr marL="731611" indent="0">
              <a:buNone/>
              <a:defRPr sz="427" b="1"/>
            </a:lvl7pPr>
            <a:lvl8pPr marL="853547" indent="0">
              <a:buNone/>
              <a:defRPr sz="427" b="1"/>
            </a:lvl8pPr>
            <a:lvl9pPr marL="975482" indent="0">
              <a:buNone/>
              <a:defRPr sz="42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4970" y="668020"/>
            <a:ext cx="1873056" cy="9825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241441" y="448310"/>
            <a:ext cx="1882280" cy="219710"/>
          </a:xfrm>
        </p:spPr>
        <p:txBody>
          <a:bodyPr anchor="b"/>
          <a:lstStyle>
            <a:lvl1pPr marL="0" indent="0">
              <a:buNone/>
              <a:defRPr sz="640" b="1"/>
            </a:lvl1pPr>
            <a:lvl2pPr marL="121935" indent="0">
              <a:buNone/>
              <a:defRPr sz="533" b="1"/>
            </a:lvl2pPr>
            <a:lvl3pPr marL="243870" indent="0">
              <a:buNone/>
              <a:defRPr sz="480" b="1"/>
            </a:lvl3pPr>
            <a:lvl4pPr marL="365806" indent="0">
              <a:buNone/>
              <a:defRPr sz="427" b="1"/>
            </a:lvl4pPr>
            <a:lvl5pPr marL="487741" indent="0">
              <a:buNone/>
              <a:defRPr sz="427" b="1"/>
            </a:lvl5pPr>
            <a:lvl6pPr marL="609676" indent="0">
              <a:buNone/>
              <a:defRPr sz="427" b="1"/>
            </a:lvl6pPr>
            <a:lvl7pPr marL="731611" indent="0">
              <a:buNone/>
              <a:defRPr sz="427" b="1"/>
            </a:lvl7pPr>
            <a:lvl8pPr marL="853547" indent="0">
              <a:buNone/>
              <a:defRPr sz="427" b="1"/>
            </a:lvl8pPr>
            <a:lvl9pPr marL="975482" indent="0">
              <a:buNone/>
              <a:defRPr sz="42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241441" y="668020"/>
            <a:ext cx="1882280" cy="9825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40471-5D55-490C-AEB8-5AE097E8C130}" type="datetimeFigureOut">
              <a:rPr lang="en-US" smtClean="0"/>
              <a:t>11/12/2022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76FEB-D79E-42BC-9F0B-6EFAB321D4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4964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40471-5D55-490C-AEB8-5AE097E8C130}" type="datetimeFigureOut">
              <a:rPr lang="en-US" smtClean="0"/>
              <a:t>11/12/2022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76FEB-D79E-42BC-9F0B-6EFAB321D4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7667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40471-5D55-490C-AEB8-5AE097E8C130}" type="datetimeFigureOut">
              <a:rPr lang="en-US" smtClean="0"/>
              <a:t>11/12/2022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76FEB-D79E-42BC-9F0B-6EFAB321D4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4027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970" y="121920"/>
            <a:ext cx="1427996" cy="426720"/>
          </a:xfrm>
        </p:spPr>
        <p:txBody>
          <a:bodyPr anchor="b"/>
          <a:lstStyle>
            <a:lvl1pPr>
              <a:defRPr sz="85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82280" y="263314"/>
            <a:ext cx="2241441" cy="1299633"/>
          </a:xfrm>
        </p:spPr>
        <p:txBody>
          <a:bodyPr/>
          <a:lstStyle>
            <a:lvl1pPr>
              <a:defRPr sz="853"/>
            </a:lvl1pPr>
            <a:lvl2pPr>
              <a:defRPr sz="747"/>
            </a:lvl2pPr>
            <a:lvl3pPr>
              <a:defRPr sz="640"/>
            </a:lvl3pPr>
            <a:lvl4pPr>
              <a:defRPr sz="533"/>
            </a:lvl4pPr>
            <a:lvl5pPr>
              <a:defRPr sz="533"/>
            </a:lvl5pPr>
            <a:lvl6pPr>
              <a:defRPr sz="533"/>
            </a:lvl6pPr>
            <a:lvl7pPr>
              <a:defRPr sz="533"/>
            </a:lvl7pPr>
            <a:lvl8pPr>
              <a:defRPr sz="533"/>
            </a:lvl8pPr>
            <a:lvl9pPr>
              <a:defRPr sz="5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970" y="548640"/>
            <a:ext cx="1427996" cy="1016423"/>
          </a:xfrm>
        </p:spPr>
        <p:txBody>
          <a:bodyPr/>
          <a:lstStyle>
            <a:lvl1pPr marL="0" indent="0">
              <a:buNone/>
              <a:defRPr sz="427"/>
            </a:lvl1pPr>
            <a:lvl2pPr marL="121935" indent="0">
              <a:buNone/>
              <a:defRPr sz="373"/>
            </a:lvl2pPr>
            <a:lvl3pPr marL="243870" indent="0">
              <a:buNone/>
              <a:defRPr sz="320"/>
            </a:lvl3pPr>
            <a:lvl4pPr marL="365806" indent="0">
              <a:buNone/>
              <a:defRPr sz="267"/>
            </a:lvl4pPr>
            <a:lvl5pPr marL="487741" indent="0">
              <a:buNone/>
              <a:defRPr sz="267"/>
            </a:lvl5pPr>
            <a:lvl6pPr marL="609676" indent="0">
              <a:buNone/>
              <a:defRPr sz="267"/>
            </a:lvl6pPr>
            <a:lvl7pPr marL="731611" indent="0">
              <a:buNone/>
              <a:defRPr sz="267"/>
            </a:lvl7pPr>
            <a:lvl8pPr marL="853547" indent="0">
              <a:buNone/>
              <a:defRPr sz="267"/>
            </a:lvl8pPr>
            <a:lvl9pPr marL="975482" indent="0">
              <a:buNone/>
              <a:defRPr sz="2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40471-5D55-490C-AEB8-5AE097E8C130}" type="datetimeFigureOut">
              <a:rPr lang="en-US" smtClean="0"/>
              <a:t>11/12/2022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76FEB-D79E-42BC-9F0B-6EFAB321D4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0930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970" y="121920"/>
            <a:ext cx="1427996" cy="426720"/>
          </a:xfrm>
        </p:spPr>
        <p:txBody>
          <a:bodyPr anchor="b"/>
          <a:lstStyle>
            <a:lvl1pPr>
              <a:defRPr sz="85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882280" y="263314"/>
            <a:ext cx="2241441" cy="1299633"/>
          </a:xfrm>
        </p:spPr>
        <p:txBody>
          <a:bodyPr anchor="t"/>
          <a:lstStyle>
            <a:lvl1pPr marL="0" indent="0">
              <a:buNone/>
              <a:defRPr sz="853"/>
            </a:lvl1pPr>
            <a:lvl2pPr marL="121935" indent="0">
              <a:buNone/>
              <a:defRPr sz="747"/>
            </a:lvl2pPr>
            <a:lvl3pPr marL="243870" indent="0">
              <a:buNone/>
              <a:defRPr sz="640"/>
            </a:lvl3pPr>
            <a:lvl4pPr marL="365806" indent="0">
              <a:buNone/>
              <a:defRPr sz="533"/>
            </a:lvl4pPr>
            <a:lvl5pPr marL="487741" indent="0">
              <a:buNone/>
              <a:defRPr sz="533"/>
            </a:lvl5pPr>
            <a:lvl6pPr marL="609676" indent="0">
              <a:buNone/>
              <a:defRPr sz="533"/>
            </a:lvl6pPr>
            <a:lvl7pPr marL="731611" indent="0">
              <a:buNone/>
              <a:defRPr sz="533"/>
            </a:lvl7pPr>
            <a:lvl8pPr marL="853547" indent="0">
              <a:buNone/>
              <a:defRPr sz="533"/>
            </a:lvl8pPr>
            <a:lvl9pPr marL="975482" indent="0">
              <a:buNone/>
              <a:defRPr sz="533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970" y="548640"/>
            <a:ext cx="1427996" cy="1016423"/>
          </a:xfrm>
        </p:spPr>
        <p:txBody>
          <a:bodyPr/>
          <a:lstStyle>
            <a:lvl1pPr marL="0" indent="0">
              <a:buNone/>
              <a:defRPr sz="427"/>
            </a:lvl1pPr>
            <a:lvl2pPr marL="121935" indent="0">
              <a:buNone/>
              <a:defRPr sz="373"/>
            </a:lvl2pPr>
            <a:lvl3pPr marL="243870" indent="0">
              <a:buNone/>
              <a:defRPr sz="320"/>
            </a:lvl3pPr>
            <a:lvl4pPr marL="365806" indent="0">
              <a:buNone/>
              <a:defRPr sz="267"/>
            </a:lvl4pPr>
            <a:lvl5pPr marL="487741" indent="0">
              <a:buNone/>
              <a:defRPr sz="267"/>
            </a:lvl5pPr>
            <a:lvl6pPr marL="609676" indent="0">
              <a:buNone/>
              <a:defRPr sz="267"/>
            </a:lvl6pPr>
            <a:lvl7pPr marL="731611" indent="0">
              <a:buNone/>
              <a:defRPr sz="267"/>
            </a:lvl7pPr>
            <a:lvl8pPr marL="853547" indent="0">
              <a:buNone/>
              <a:defRPr sz="267"/>
            </a:lvl8pPr>
            <a:lvl9pPr marL="975482" indent="0">
              <a:buNone/>
              <a:defRPr sz="2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40471-5D55-490C-AEB8-5AE097E8C130}" type="datetimeFigureOut">
              <a:rPr lang="en-US" smtClean="0"/>
              <a:t>11/12/2022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76FEB-D79E-42BC-9F0B-6EFAB321D4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9706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393" y="97367"/>
            <a:ext cx="3818752" cy="3534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393" y="486833"/>
            <a:ext cx="3818752" cy="11603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04393" y="1695027"/>
            <a:ext cx="996196" cy="973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A40471-5D55-490C-AEB8-5AE097E8C130}" type="datetimeFigureOut">
              <a:rPr lang="en-US" smtClean="0"/>
              <a:t>11/12/2022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66622" y="1695027"/>
            <a:ext cx="1494294" cy="973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126949" y="1695027"/>
            <a:ext cx="996196" cy="973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B76FEB-D79E-42BC-9F0B-6EFAB321D4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9013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243870" rtl="0" eaLnBrk="1" latinLnBrk="0" hangingPunct="1">
        <a:lnSpc>
          <a:spcPct val="90000"/>
        </a:lnSpc>
        <a:spcBef>
          <a:spcPct val="0"/>
        </a:spcBef>
        <a:buNone/>
        <a:defRPr sz="117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60968" indent="-60968" algn="l" defTabSz="243870" rtl="0" eaLnBrk="1" latinLnBrk="0" hangingPunct="1">
        <a:lnSpc>
          <a:spcPct val="90000"/>
        </a:lnSpc>
        <a:spcBef>
          <a:spcPts val="267"/>
        </a:spcBef>
        <a:buFont typeface="Arial" panose="020B0604020202020204" pitchFamily="34" charset="0"/>
        <a:buChar char="•"/>
        <a:defRPr sz="747" kern="1200">
          <a:solidFill>
            <a:schemeClr val="tx1"/>
          </a:solidFill>
          <a:latin typeface="+mn-lt"/>
          <a:ea typeface="+mn-ea"/>
          <a:cs typeface="+mn-cs"/>
        </a:defRPr>
      </a:lvl1pPr>
      <a:lvl2pPr marL="182903" indent="-60968" algn="l" defTabSz="243870" rtl="0" eaLnBrk="1" latinLnBrk="0" hangingPunct="1">
        <a:lnSpc>
          <a:spcPct val="90000"/>
        </a:lnSpc>
        <a:spcBef>
          <a:spcPts val="133"/>
        </a:spcBef>
        <a:buFont typeface="Arial" panose="020B0604020202020204" pitchFamily="34" charset="0"/>
        <a:buChar char="•"/>
        <a:defRPr sz="640" kern="1200">
          <a:solidFill>
            <a:schemeClr val="tx1"/>
          </a:solidFill>
          <a:latin typeface="+mn-lt"/>
          <a:ea typeface="+mn-ea"/>
          <a:cs typeface="+mn-cs"/>
        </a:defRPr>
      </a:lvl2pPr>
      <a:lvl3pPr marL="304838" indent="-60968" algn="l" defTabSz="243870" rtl="0" eaLnBrk="1" latinLnBrk="0" hangingPunct="1">
        <a:lnSpc>
          <a:spcPct val="90000"/>
        </a:lnSpc>
        <a:spcBef>
          <a:spcPts val="133"/>
        </a:spcBef>
        <a:buFont typeface="Arial" panose="020B0604020202020204" pitchFamily="34" charset="0"/>
        <a:buChar char="•"/>
        <a:defRPr sz="533" kern="1200">
          <a:solidFill>
            <a:schemeClr val="tx1"/>
          </a:solidFill>
          <a:latin typeface="+mn-lt"/>
          <a:ea typeface="+mn-ea"/>
          <a:cs typeface="+mn-cs"/>
        </a:defRPr>
      </a:lvl3pPr>
      <a:lvl4pPr marL="426773" indent="-60968" algn="l" defTabSz="243870" rtl="0" eaLnBrk="1" latinLnBrk="0" hangingPunct="1">
        <a:lnSpc>
          <a:spcPct val="90000"/>
        </a:lnSpc>
        <a:spcBef>
          <a:spcPts val="133"/>
        </a:spcBef>
        <a:buFont typeface="Arial" panose="020B0604020202020204" pitchFamily="34" charset="0"/>
        <a:buChar char="•"/>
        <a:defRPr sz="480" kern="1200">
          <a:solidFill>
            <a:schemeClr val="tx1"/>
          </a:solidFill>
          <a:latin typeface="+mn-lt"/>
          <a:ea typeface="+mn-ea"/>
          <a:cs typeface="+mn-cs"/>
        </a:defRPr>
      </a:lvl4pPr>
      <a:lvl5pPr marL="548709" indent="-60968" algn="l" defTabSz="243870" rtl="0" eaLnBrk="1" latinLnBrk="0" hangingPunct="1">
        <a:lnSpc>
          <a:spcPct val="90000"/>
        </a:lnSpc>
        <a:spcBef>
          <a:spcPts val="133"/>
        </a:spcBef>
        <a:buFont typeface="Arial" panose="020B0604020202020204" pitchFamily="34" charset="0"/>
        <a:buChar char="•"/>
        <a:defRPr sz="480" kern="1200">
          <a:solidFill>
            <a:schemeClr val="tx1"/>
          </a:solidFill>
          <a:latin typeface="+mn-lt"/>
          <a:ea typeface="+mn-ea"/>
          <a:cs typeface="+mn-cs"/>
        </a:defRPr>
      </a:lvl5pPr>
      <a:lvl6pPr marL="670644" indent="-60968" algn="l" defTabSz="243870" rtl="0" eaLnBrk="1" latinLnBrk="0" hangingPunct="1">
        <a:lnSpc>
          <a:spcPct val="90000"/>
        </a:lnSpc>
        <a:spcBef>
          <a:spcPts val="133"/>
        </a:spcBef>
        <a:buFont typeface="Arial" panose="020B0604020202020204" pitchFamily="34" charset="0"/>
        <a:buChar char="•"/>
        <a:defRPr sz="480" kern="1200">
          <a:solidFill>
            <a:schemeClr val="tx1"/>
          </a:solidFill>
          <a:latin typeface="+mn-lt"/>
          <a:ea typeface="+mn-ea"/>
          <a:cs typeface="+mn-cs"/>
        </a:defRPr>
      </a:lvl6pPr>
      <a:lvl7pPr marL="792579" indent="-60968" algn="l" defTabSz="243870" rtl="0" eaLnBrk="1" latinLnBrk="0" hangingPunct="1">
        <a:lnSpc>
          <a:spcPct val="90000"/>
        </a:lnSpc>
        <a:spcBef>
          <a:spcPts val="133"/>
        </a:spcBef>
        <a:buFont typeface="Arial" panose="020B0604020202020204" pitchFamily="34" charset="0"/>
        <a:buChar char="•"/>
        <a:defRPr sz="480" kern="1200">
          <a:solidFill>
            <a:schemeClr val="tx1"/>
          </a:solidFill>
          <a:latin typeface="+mn-lt"/>
          <a:ea typeface="+mn-ea"/>
          <a:cs typeface="+mn-cs"/>
        </a:defRPr>
      </a:lvl7pPr>
      <a:lvl8pPr marL="914514" indent="-60968" algn="l" defTabSz="243870" rtl="0" eaLnBrk="1" latinLnBrk="0" hangingPunct="1">
        <a:lnSpc>
          <a:spcPct val="90000"/>
        </a:lnSpc>
        <a:spcBef>
          <a:spcPts val="133"/>
        </a:spcBef>
        <a:buFont typeface="Arial" panose="020B0604020202020204" pitchFamily="34" charset="0"/>
        <a:buChar char="•"/>
        <a:defRPr sz="480" kern="1200">
          <a:solidFill>
            <a:schemeClr val="tx1"/>
          </a:solidFill>
          <a:latin typeface="+mn-lt"/>
          <a:ea typeface="+mn-ea"/>
          <a:cs typeface="+mn-cs"/>
        </a:defRPr>
      </a:lvl8pPr>
      <a:lvl9pPr marL="1036450" indent="-60968" algn="l" defTabSz="243870" rtl="0" eaLnBrk="1" latinLnBrk="0" hangingPunct="1">
        <a:lnSpc>
          <a:spcPct val="90000"/>
        </a:lnSpc>
        <a:spcBef>
          <a:spcPts val="133"/>
        </a:spcBef>
        <a:buFont typeface="Arial" panose="020B0604020202020204" pitchFamily="34" charset="0"/>
        <a:buChar char="•"/>
        <a:defRPr sz="4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43870" rtl="0" eaLnBrk="1" latinLnBrk="0" hangingPunct="1">
        <a:defRPr sz="480" kern="1200">
          <a:solidFill>
            <a:schemeClr val="tx1"/>
          </a:solidFill>
          <a:latin typeface="+mn-lt"/>
          <a:ea typeface="+mn-ea"/>
          <a:cs typeface="+mn-cs"/>
        </a:defRPr>
      </a:lvl1pPr>
      <a:lvl2pPr marL="121935" algn="l" defTabSz="243870" rtl="0" eaLnBrk="1" latinLnBrk="0" hangingPunct="1">
        <a:defRPr sz="480" kern="1200">
          <a:solidFill>
            <a:schemeClr val="tx1"/>
          </a:solidFill>
          <a:latin typeface="+mn-lt"/>
          <a:ea typeface="+mn-ea"/>
          <a:cs typeface="+mn-cs"/>
        </a:defRPr>
      </a:lvl2pPr>
      <a:lvl3pPr marL="243870" algn="l" defTabSz="243870" rtl="0" eaLnBrk="1" latinLnBrk="0" hangingPunct="1">
        <a:defRPr sz="480" kern="1200">
          <a:solidFill>
            <a:schemeClr val="tx1"/>
          </a:solidFill>
          <a:latin typeface="+mn-lt"/>
          <a:ea typeface="+mn-ea"/>
          <a:cs typeface="+mn-cs"/>
        </a:defRPr>
      </a:lvl3pPr>
      <a:lvl4pPr marL="365806" algn="l" defTabSz="243870" rtl="0" eaLnBrk="1" latinLnBrk="0" hangingPunct="1">
        <a:defRPr sz="480" kern="1200">
          <a:solidFill>
            <a:schemeClr val="tx1"/>
          </a:solidFill>
          <a:latin typeface="+mn-lt"/>
          <a:ea typeface="+mn-ea"/>
          <a:cs typeface="+mn-cs"/>
        </a:defRPr>
      </a:lvl4pPr>
      <a:lvl5pPr marL="487741" algn="l" defTabSz="243870" rtl="0" eaLnBrk="1" latinLnBrk="0" hangingPunct="1">
        <a:defRPr sz="480" kern="1200">
          <a:solidFill>
            <a:schemeClr val="tx1"/>
          </a:solidFill>
          <a:latin typeface="+mn-lt"/>
          <a:ea typeface="+mn-ea"/>
          <a:cs typeface="+mn-cs"/>
        </a:defRPr>
      </a:lvl5pPr>
      <a:lvl6pPr marL="609676" algn="l" defTabSz="243870" rtl="0" eaLnBrk="1" latinLnBrk="0" hangingPunct="1">
        <a:defRPr sz="480" kern="1200">
          <a:solidFill>
            <a:schemeClr val="tx1"/>
          </a:solidFill>
          <a:latin typeface="+mn-lt"/>
          <a:ea typeface="+mn-ea"/>
          <a:cs typeface="+mn-cs"/>
        </a:defRPr>
      </a:lvl6pPr>
      <a:lvl7pPr marL="731611" algn="l" defTabSz="243870" rtl="0" eaLnBrk="1" latinLnBrk="0" hangingPunct="1">
        <a:defRPr sz="480" kern="1200">
          <a:solidFill>
            <a:schemeClr val="tx1"/>
          </a:solidFill>
          <a:latin typeface="+mn-lt"/>
          <a:ea typeface="+mn-ea"/>
          <a:cs typeface="+mn-cs"/>
        </a:defRPr>
      </a:lvl7pPr>
      <a:lvl8pPr marL="853547" algn="l" defTabSz="243870" rtl="0" eaLnBrk="1" latinLnBrk="0" hangingPunct="1">
        <a:defRPr sz="480" kern="1200">
          <a:solidFill>
            <a:schemeClr val="tx1"/>
          </a:solidFill>
          <a:latin typeface="+mn-lt"/>
          <a:ea typeface="+mn-ea"/>
          <a:cs typeface="+mn-cs"/>
        </a:defRPr>
      </a:lvl8pPr>
      <a:lvl9pPr marL="975482" algn="l" defTabSz="243870" rtl="0" eaLnBrk="1" latinLnBrk="0" hangingPunct="1">
        <a:defRPr sz="4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3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stickman-thinking-worry-confused-310590/" TargetMode="External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3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3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3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3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7" Type="http://schemas.openxmlformats.org/officeDocument/2006/relationships/image" Target="../media/image93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2.jpg"/><Relationship Id="rId5" Type="http://schemas.openxmlformats.org/officeDocument/2006/relationships/image" Target="../media/image91.jpg"/><Relationship Id="rId4" Type="http://schemas.openxmlformats.org/officeDocument/2006/relationships/image" Target="../media/image90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7" Type="http://schemas.openxmlformats.org/officeDocument/2006/relationships/image" Target="../media/image93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2.jpg"/><Relationship Id="rId5" Type="http://schemas.openxmlformats.org/officeDocument/2006/relationships/image" Target="../media/image91.jpg"/><Relationship Id="rId4" Type="http://schemas.openxmlformats.org/officeDocument/2006/relationships/image" Target="../media/image90.png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3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8.png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3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3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3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3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6.png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3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sv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3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sv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3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sv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commons.wikimedia.org/w/index.php?title=File:Data_types_-_en.svg&amp;oldid=250696408" TargetMode="External"/><Relationship Id="rId4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4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0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microsoft.com/office/2007/relationships/hdphoto" Target="../media/hdphoto3.wdp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1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sv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image" Target="../media/image11.jpeg"/><Relationship Id="rId7" Type="http://schemas.openxmlformats.org/officeDocument/2006/relationships/image" Target="../media/image15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2.png"/><Relationship Id="rId9" Type="http://schemas.openxmlformats.org/officeDocument/2006/relationships/image" Target="../media/image17.jpe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E336E0F-3413-DF94-9669-DC24575C2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1) Introduction Primer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9168136-2881-3C95-A84A-847B6E75C7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8153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2" name="Picture 6" descr="Free Vectors, PNGs, Mockups &amp; Backgrounds - rawpixel">
            <a:extLst>
              <a:ext uri="{FF2B5EF4-FFF2-40B4-BE49-F238E27FC236}">
                <a16:creationId xmlns:a16="http://schemas.microsoft.com/office/drawing/2014/main" id="{BACE4F1C-7D5C-0CDB-334F-A62D7B57EC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44500" y1="22125" x2="39625" y2="18875"/>
                        <a14:foregroundMark x1="52875" y1="51125" x2="70750" y2="82625"/>
                        <a14:foregroundMark x1="41750" y1="23875" x2="49625" y2="26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5896" y="892512"/>
            <a:ext cx="631354" cy="631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Laptop icon with a smile vector illustration | Free SVG">
            <a:extLst>
              <a:ext uri="{FF2B5EF4-FFF2-40B4-BE49-F238E27FC236}">
                <a16:creationId xmlns:a16="http://schemas.microsoft.com/office/drawing/2014/main" id="{535F2C13-ACF8-5138-73A9-B96989E466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5591" y="516086"/>
            <a:ext cx="1266532" cy="1266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Witch Icon - Download in Colored Outline Style">
            <a:extLst>
              <a:ext uri="{FF2B5EF4-FFF2-40B4-BE49-F238E27FC236}">
                <a16:creationId xmlns:a16="http://schemas.microsoft.com/office/drawing/2014/main" id="{3169CB40-CE8A-6A03-6AFA-E9042A7C5C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7250" y="111491"/>
            <a:ext cx="726694" cy="726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710071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878BA1-05DB-5EA1-774B-0E55ADC78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4B1) Lists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F54FDE-A3EE-E0DC-2CEA-AAB3238F91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56598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ownload Bags Clipart Empty Bag - Money Bag Clipart PNG Image with No  Background - PNGkey.com">
            <a:extLst>
              <a:ext uri="{FF2B5EF4-FFF2-40B4-BE49-F238E27FC236}">
                <a16:creationId xmlns:a16="http://schemas.microsoft.com/office/drawing/2014/main" id="{F62F15CF-8443-A5DE-8EB9-B50AEFB1FD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522" y="169811"/>
            <a:ext cx="518419" cy="620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01E02B1-5A7B-02B9-1C55-9D5ED6A1F861}"/>
              </a:ext>
            </a:extLst>
          </p:cNvPr>
          <p:cNvSpPr txBox="1"/>
          <p:nvPr/>
        </p:nvSpPr>
        <p:spPr>
          <a:xfrm>
            <a:off x="1773581" y="295550"/>
            <a:ext cx="17953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A59415-AFB4-7DEF-DE5D-7B7E47FE1EC5}"/>
              </a:ext>
            </a:extLst>
          </p:cNvPr>
          <p:cNvSpPr txBox="1"/>
          <p:nvPr/>
        </p:nvSpPr>
        <p:spPr>
          <a:xfrm>
            <a:off x="1773581" y="1247363"/>
            <a:ext cx="17953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</p:txBody>
      </p:sp>
      <p:pic>
        <p:nvPicPr>
          <p:cNvPr id="10" name="Picture 2" descr="Download Bags Clipart Empty Bag - Money Bag Clipart PNG Image with No  Background - PNGkey.com">
            <a:extLst>
              <a:ext uri="{FF2B5EF4-FFF2-40B4-BE49-F238E27FC236}">
                <a16:creationId xmlns:a16="http://schemas.microsoft.com/office/drawing/2014/main" id="{394BD607-39DD-61DE-5643-9A2D35AECC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521" y="1058780"/>
            <a:ext cx="518419" cy="620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EE32B7F-08A2-EFE4-63B2-8DBBD315E86A}"/>
              </a:ext>
            </a:extLst>
          </p:cNvPr>
          <p:cNvSpPr txBox="1"/>
          <p:nvPr/>
        </p:nvSpPr>
        <p:spPr>
          <a:xfrm>
            <a:off x="1195713" y="1170419"/>
            <a:ext cx="3405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F47B37-331E-9A55-0D4C-2A88619FDE04}"/>
              </a:ext>
            </a:extLst>
          </p:cNvPr>
          <p:cNvSpPr txBox="1"/>
          <p:nvPr/>
        </p:nvSpPr>
        <p:spPr>
          <a:xfrm>
            <a:off x="1314354" y="1308919"/>
            <a:ext cx="3405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</a:t>
            </a:r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DA1F0EE-CC10-5BDF-615F-3F2180629D04}"/>
              </a:ext>
            </a:extLst>
          </p:cNvPr>
          <p:cNvSpPr txBox="1"/>
          <p:nvPr/>
        </p:nvSpPr>
        <p:spPr>
          <a:xfrm>
            <a:off x="1136521" y="1404407"/>
            <a:ext cx="3405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30</a:t>
            </a:r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738308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CE8875DB-6ECC-4F33-7E77-B284DA6F008F}"/>
              </a:ext>
            </a:extLst>
          </p:cNvPr>
          <p:cNvGrpSpPr/>
          <p:nvPr/>
        </p:nvGrpSpPr>
        <p:grpSpPr>
          <a:xfrm>
            <a:off x="1234207" y="807333"/>
            <a:ext cx="428270" cy="405932"/>
            <a:chOff x="259474" y="454474"/>
            <a:chExt cx="428270" cy="405932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73B963CC-90BB-2DD9-0402-58E7D2C8EDC1}"/>
                </a:ext>
              </a:extLst>
            </p:cNvPr>
            <p:cNvGrpSpPr/>
            <p:nvPr/>
          </p:nvGrpSpPr>
          <p:grpSpPr>
            <a:xfrm>
              <a:off x="259474" y="454474"/>
              <a:ext cx="428270" cy="405932"/>
              <a:chOff x="6383547" y="2932980"/>
              <a:chExt cx="759125" cy="719530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FEA0FCC5-40AE-29C6-02FD-EC88B9D0D2C2}"/>
                  </a:ext>
                </a:extLst>
              </p:cNvPr>
              <p:cNvSpPr/>
              <p:nvPr/>
            </p:nvSpPr>
            <p:spPr>
              <a:xfrm>
                <a:off x="6383547" y="2932981"/>
                <a:ext cx="759125" cy="719529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A483BCF8-249B-907A-B498-DC5F5574E5AD}"/>
                  </a:ext>
                </a:extLst>
              </p:cNvPr>
              <p:cNvCxnSpPr/>
              <p:nvPr/>
            </p:nvCxnSpPr>
            <p:spPr>
              <a:xfrm>
                <a:off x="6383547" y="3652510"/>
                <a:ext cx="759125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9DA43432-1BC7-CFE0-4B30-293E17772E1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383547" y="2932980"/>
                <a:ext cx="0" cy="71953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1CF8E8D-762E-0CBD-7618-900A9B60F0EB}"/>
                </a:ext>
              </a:extLst>
            </p:cNvPr>
            <p:cNvSpPr txBox="1"/>
            <p:nvPr/>
          </p:nvSpPr>
          <p:spPr>
            <a:xfrm>
              <a:off x="277081" y="488163"/>
              <a:ext cx="3930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10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61298220-CF51-042C-9946-D6303AE0BD74}"/>
              </a:ext>
            </a:extLst>
          </p:cNvPr>
          <p:cNvGrpSpPr/>
          <p:nvPr/>
        </p:nvGrpSpPr>
        <p:grpSpPr>
          <a:xfrm>
            <a:off x="1667125" y="807333"/>
            <a:ext cx="428270" cy="405932"/>
            <a:chOff x="1018599" y="454474"/>
            <a:chExt cx="428270" cy="405932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B554718A-8997-D635-E85D-6FDD58C8AAA8}"/>
                </a:ext>
              </a:extLst>
            </p:cNvPr>
            <p:cNvGrpSpPr/>
            <p:nvPr/>
          </p:nvGrpSpPr>
          <p:grpSpPr>
            <a:xfrm>
              <a:off x="1018599" y="454474"/>
              <a:ext cx="428270" cy="405932"/>
              <a:chOff x="6383547" y="2932980"/>
              <a:chExt cx="759125" cy="719530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441C3ED2-632A-86CB-0845-F0F933D780D8}"/>
                  </a:ext>
                </a:extLst>
              </p:cNvPr>
              <p:cNvSpPr/>
              <p:nvPr/>
            </p:nvSpPr>
            <p:spPr>
              <a:xfrm>
                <a:off x="6383547" y="2932981"/>
                <a:ext cx="759125" cy="719529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326FF5E4-15CE-9EE6-4065-43B05FE1002C}"/>
                  </a:ext>
                </a:extLst>
              </p:cNvPr>
              <p:cNvCxnSpPr/>
              <p:nvPr/>
            </p:nvCxnSpPr>
            <p:spPr>
              <a:xfrm>
                <a:off x="6383547" y="3652510"/>
                <a:ext cx="759125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2FBCCA7F-DAF2-2C5E-EDD3-2ED135AF37F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383547" y="2932980"/>
                <a:ext cx="0" cy="71953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E5866D0-457B-9E66-AA79-AC4EAF2EDD3A}"/>
                </a:ext>
              </a:extLst>
            </p:cNvPr>
            <p:cNvSpPr txBox="1"/>
            <p:nvPr/>
          </p:nvSpPr>
          <p:spPr>
            <a:xfrm>
              <a:off x="1031557" y="488163"/>
              <a:ext cx="41139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10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273CB2D6-0B5E-8A93-9A2C-84DD822F5B09}"/>
              </a:ext>
            </a:extLst>
          </p:cNvPr>
          <p:cNvGrpSpPr/>
          <p:nvPr/>
        </p:nvGrpSpPr>
        <p:grpSpPr>
          <a:xfrm>
            <a:off x="2100043" y="807333"/>
            <a:ext cx="428270" cy="405932"/>
            <a:chOff x="1766389" y="454474"/>
            <a:chExt cx="428270" cy="405932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4297CF7-0B24-C5A3-B5D7-89ADA093F6CE}"/>
                </a:ext>
              </a:extLst>
            </p:cNvPr>
            <p:cNvGrpSpPr/>
            <p:nvPr/>
          </p:nvGrpSpPr>
          <p:grpSpPr>
            <a:xfrm>
              <a:off x="1766389" y="454474"/>
              <a:ext cx="428270" cy="405932"/>
              <a:chOff x="6383547" y="2932980"/>
              <a:chExt cx="759125" cy="719530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A3A3C74A-1B95-82B8-507A-046A2FCC3701}"/>
                  </a:ext>
                </a:extLst>
              </p:cNvPr>
              <p:cNvSpPr/>
              <p:nvPr/>
            </p:nvSpPr>
            <p:spPr>
              <a:xfrm>
                <a:off x="6383547" y="2932981"/>
                <a:ext cx="759125" cy="719529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8F9048DF-80AD-11B3-A8B2-0E3F95F2C9CF}"/>
                  </a:ext>
                </a:extLst>
              </p:cNvPr>
              <p:cNvCxnSpPr/>
              <p:nvPr/>
            </p:nvCxnSpPr>
            <p:spPr>
              <a:xfrm>
                <a:off x="6383547" y="3652510"/>
                <a:ext cx="759125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41F60EB9-7D97-D560-3F70-0C575229A9D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383547" y="2932980"/>
                <a:ext cx="0" cy="71953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D423D62-8624-1C4F-BCB8-B20914EAB4EA}"/>
                </a:ext>
              </a:extLst>
            </p:cNvPr>
            <p:cNvSpPr txBox="1"/>
            <p:nvPr/>
          </p:nvSpPr>
          <p:spPr>
            <a:xfrm>
              <a:off x="1774959" y="488163"/>
              <a:ext cx="41113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20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FE3138A-6BB7-6E77-74CF-F8105B2E867F}"/>
              </a:ext>
            </a:extLst>
          </p:cNvPr>
          <p:cNvGrpSpPr/>
          <p:nvPr/>
        </p:nvGrpSpPr>
        <p:grpSpPr>
          <a:xfrm>
            <a:off x="2532961" y="807333"/>
            <a:ext cx="428270" cy="405932"/>
            <a:chOff x="2536849" y="454474"/>
            <a:chExt cx="428270" cy="405932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51D10205-CAA0-94C7-A13B-8540AB6F2428}"/>
                </a:ext>
              </a:extLst>
            </p:cNvPr>
            <p:cNvGrpSpPr/>
            <p:nvPr/>
          </p:nvGrpSpPr>
          <p:grpSpPr>
            <a:xfrm>
              <a:off x="2536849" y="454474"/>
              <a:ext cx="428270" cy="405932"/>
              <a:chOff x="6383547" y="2932980"/>
              <a:chExt cx="759125" cy="719530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152E7CCB-602F-0F10-A425-284B9165C966}"/>
                  </a:ext>
                </a:extLst>
              </p:cNvPr>
              <p:cNvSpPr/>
              <p:nvPr/>
            </p:nvSpPr>
            <p:spPr>
              <a:xfrm>
                <a:off x="6383547" y="2932981"/>
                <a:ext cx="759125" cy="719529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948EDB94-0FE6-138B-9E08-C2D5F834B4A0}"/>
                  </a:ext>
                </a:extLst>
              </p:cNvPr>
              <p:cNvCxnSpPr/>
              <p:nvPr/>
            </p:nvCxnSpPr>
            <p:spPr>
              <a:xfrm>
                <a:off x="6383547" y="3652510"/>
                <a:ext cx="759125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E0204925-A163-8964-A88D-8AF6DE5E3AA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383547" y="2932980"/>
                <a:ext cx="0" cy="71953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0762805-F7BE-C455-FE8F-E85693F64F48}"/>
                </a:ext>
              </a:extLst>
            </p:cNvPr>
            <p:cNvSpPr txBox="1"/>
            <p:nvPr/>
          </p:nvSpPr>
          <p:spPr>
            <a:xfrm>
              <a:off x="2608691" y="488163"/>
              <a:ext cx="28458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87165CD-9784-4F15-B394-A5676D384AB2}"/>
              </a:ext>
            </a:extLst>
          </p:cNvPr>
          <p:cNvGrpSpPr/>
          <p:nvPr/>
        </p:nvGrpSpPr>
        <p:grpSpPr>
          <a:xfrm>
            <a:off x="2965879" y="807333"/>
            <a:ext cx="428270" cy="405932"/>
            <a:chOff x="3295974" y="454474"/>
            <a:chExt cx="428270" cy="405932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C750E3D2-09D0-F91D-0B90-6F678C78C5AE}"/>
                </a:ext>
              </a:extLst>
            </p:cNvPr>
            <p:cNvGrpSpPr/>
            <p:nvPr/>
          </p:nvGrpSpPr>
          <p:grpSpPr>
            <a:xfrm>
              <a:off x="3295974" y="454474"/>
              <a:ext cx="428270" cy="405932"/>
              <a:chOff x="6383547" y="2932980"/>
              <a:chExt cx="759125" cy="719530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4B0DB1A5-62A4-9104-F23F-74FAD0CA95C1}"/>
                  </a:ext>
                </a:extLst>
              </p:cNvPr>
              <p:cNvSpPr/>
              <p:nvPr/>
            </p:nvSpPr>
            <p:spPr>
              <a:xfrm>
                <a:off x="6383547" y="2932981"/>
                <a:ext cx="759125" cy="719529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79659B44-9431-0149-5ED1-9DE2BF7ADF09}"/>
                  </a:ext>
                </a:extLst>
              </p:cNvPr>
              <p:cNvCxnSpPr/>
              <p:nvPr/>
            </p:nvCxnSpPr>
            <p:spPr>
              <a:xfrm>
                <a:off x="6383547" y="3652510"/>
                <a:ext cx="759125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76B0F4D6-1986-59C1-9674-496AB8643D6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383547" y="2932980"/>
                <a:ext cx="0" cy="71953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D2D4CD2-8046-3EAF-5ABA-6F603CDC0825}"/>
                </a:ext>
              </a:extLst>
            </p:cNvPr>
            <p:cNvSpPr txBox="1"/>
            <p:nvPr/>
          </p:nvSpPr>
          <p:spPr>
            <a:xfrm>
              <a:off x="3351937" y="488163"/>
              <a:ext cx="31634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</a:t>
              </a:r>
            </a:p>
          </p:txBody>
        </p: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07919C3E-B4B2-896B-42E2-13EB27EE2FAA}"/>
              </a:ext>
            </a:extLst>
          </p:cNvPr>
          <p:cNvSpPr/>
          <p:nvPr/>
        </p:nvSpPr>
        <p:spPr>
          <a:xfrm>
            <a:off x="1184722" y="142702"/>
            <a:ext cx="211788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US" sz="1400" dirty="0">
                <a:solidFill>
                  <a:srgbClr val="800000"/>
                </a:solidFill>
                <a:latin typeface="Courier New" panose="02070309020205020404" pitchFamily="49" charset="0"/>
              </a:rPr>
              <a:t>10</a:t>
            </a:r>
            <a:r>
              <a:rPr lang="en-US" sz="1400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0000"/>
                </a:solidFill>
                <a:latin typeface="Courier New" panose="02070309020205020404" pitchFamily="49" charset="0"/>
              </a:rPr>
              <a:t>10</a:t>
            </a:r>
            <a:r>
              <a:rPr lang="en-US" sz="1400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0000"/>
                </a:solidFill>
                <a:latin typeface="Courier New" panose="02070309020205020404" pitchFamily="49" charset="0"/>
              </a:rPr>
              <a:t>20</a:t>
            </a:r>
            <a:r>
              <a:rPr lang="en-US" sz="1400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0000"/>
                </a:solidFill>
                <a:latin typeface="Courier New" panose="02070309020205020404" pitchFamily="49" charset="0"/>
              </a:rPr>
              <a:t>1</a:t>
            </a:r>
            <a:r>
              <a:rPr lang="en-US" sz="1400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0000"/>
                </a:solidFill>
                <a:latin typeface="Courier New" panose="02070309020205020404" pitchFamily="49" charset="0"/>
              </a:rPr>
              <a:t>1</a:t>
            </a:r>
            <a:r>
              <a:rPr lang="en-US" sz="1400" b="1" dirty="0">
                <a:solidFill>
                  <a:srgbClr val="000080"/>
                </a:solidFill>
                <a:latin typeface="Courier New" panose="02070309020205020404" pitchFamily="49" charset="0"/>
              </a:rPr>
              <a:t>]</a:t>
            </a:r>
            <a:endParaRPr lang="en-US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CB6E4E8-1E59-6EE2-F170-57B009089B90}"/>
              </a:ext>
            </a:extLst>
          </p:cNvPr>
          <p:cNvSpPr txBox="1"/>
          <p:nvPr/>
        </p:nvSpPr>
        <p:spPr>
          <a:xfrm>
            <a:off x="1385974" y="1179576"/>
            <a:ext cx="1652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0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C4B46BC-B640-C1C4-9215-76DBB826FD3F}"/>
              </a:ext>
            </a:extLst>
          </p:cNvPr>
          <p:cNvSpPr txBox="1"/>
          <p:nvPr/>
        </p:nvSpPr>
        <p:spPr>
          <a:xfrm>
            <a:off x="1814820" y="1179576"/>
            <a:ext cx="1652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1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85BA587-9742-1EA7-7791-D95CE8D46B0F}"/>
              </a:ext>
            </a:extLst>
          </p:cNvPr>
          <p:cNvSpPr txBox="1"/>
          <p:nvPr/>
        </p:nvSpPr>
        <p:spPr>
          <a:xfrm>
            <a:off x="2243666" y="1179576"/>
            <a:ext cx="1652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2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EFB5CB5-361C-B3D9-5CBB-99930A6704C4}"/>
              </a:ext>
            </a:extLst>
          </p:cNvPr>
          <p:cNvSpPr txBox="1"/>
          <p:nvPr/>
        </p:nvSpPr>
        <p:spPr>
          <a:xfrm>
            <a:off x="2672512" y="1179576"/>
            <a:ext cx="1652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3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DB0BE73-121E-5098-2FC5-9650687A8EF9}"/>
              </a:ext>
            </a:extLst>
          </p:cNvPr>
          <p:cNvSpPr txBox="1"/>
          <p:nvPr/>
        </p:nvSpPr>
        <p:spPr>
          <a:xfrm>
            <a:off x="3101358" y="1179576"/>
            <a:ext cx="1652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4</a:t>
            </a:r>
          </a:p>
        </p:txBody>
      </p:sp>
      <p:sp>
        <p:nvSpPr>
          <p:cNvPr id="40" name="Arrow: Down 39">
            <a:extLst>
              <a:ext uri="{FF2B5EF4-FFF2-40B4-BE49-F238E27FC236}">
                <a16:creationId xmlns:a16="http://schemas.microsoft.com/office/drawing/2014/main" id="{76DDE1B5-9E70-83B0-C1B3-76B31D97DC98}"/>
              </a:ext>
            </a:extLst>
          </p:cNvPr>
          <p:cNvSpPr/>
          <p:nvPr/>
        </p:nvSpPr>
        <p:spPr>
          <a:xfrm>
            <a:off x="2078373" y="485656"/>
            <a:ext cx="270228" cy="250416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413926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E23FBFB-6342-C96E-864E-865A13B549C6}"/>
              </a:ext>
            </a:extLst>
          </p:cNvPr>
          <p:cNvSpPr txBox="1"/>
          <p:nvPr/>
        </p:nvSpPr>
        <p:spPr>
          <a:xfrm>
            <a:off x="1007188" y="715335"/>
            <a:ext cx="2413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List  !=  Array  !=  Vector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B2537AF-C945-13CA-65F8-6EC797B5D7A7}"/>
              </a:ext>
            </a:extLst>
          </p:cNvPr>
          <p:cNvCxnSpPr>
            <a:cxnSpLocks/>
          </p:cNvCxnSpPr>
          <p:nvPr/>
        </p:nvCxnSpPr>
        <p:spPr>
          <a:xfrm flipV="1">
            <a:off x="2674657" y="796292"/>
            <a:ext cx="569017" cy="23621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2157E16-32CC-577C-009A-679C0B382066}"/>
              </a:ext>
            </a:extLst>
          </p:cNvPr>
          <p:cNvCxnSpPr>
            <a:cxnSpLocks/>
          </p:cNvCxnSpPr>
          <p:nvPr/>
        </p:nvCxnSpPr>
        <p:spPr>
          <a:xfrm flipV="1">
            <a:off x="1750481" y="796292"/>
            <a:ext cx="553417" cy="23621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129480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809F9-8DE5-D6D9-F6A3-60C9FDED5A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 Primer) For Loops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AA6D43-0F5B-D77F-A2B7-588A306A53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27676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D02CF9D-6A9D-EB93-2211-8E3B8CF977BB}"/>
              </a:ext>
            </a:extLst>
          </p:cNvPr>
          <p:cNvSpPr txBox="1"/>
          <p:nvPr/>
        </p:nvSpPr>
        <p:spPr>
          <a:xfrm>
            <a:off x="0" y="435754"/>
            <a:ext cx="1852604" cy="10618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original_list</a:t>
            </a:r>
            <a:r>
              <a:rPr lang="en-US" sz="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___</a:t>
            </a:r>
          </a:p>
          <a:p>
            <a:br>
              <a:rPr lang="en-US" sz="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7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Sum pattern</a:t>
            </a:r>
            <a:endParaRPr lang="en-US" sz="7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total = </a:t>
            </a:r>
            <a:r>
              <a:rPr lang="en-US" sz="7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endParaRPr lang="en-US" sz="7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7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item </a:t>
            </a:r>
            <a:r>
              <a:rPr lang="en-US" sz="7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original_list</a:t>
            </a:r>
            <a:r>
              <a:rPr lang="en-US" sz="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total = total + item</a:t>
            </a:r>
          </a:p>
          <a:p>
            <a:endParaRPr lang="en-US" sz="7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print(total)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524BAA-7484-DB2A-2E96-D710E38D4C8D}"/>
              </a:ext>
            </a:extLst>
          </p:cNvPr>
          <p:cNvSpPr txBox="1"/>
          <p:nvPr/>
        </p:nvSpPr>
        <p:spPr>
          <a:xfrm>
            <a:off x="1797464" y="435754"/>
            <a:ext cx="2629256" cy="10618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amounts = [</a:t>
            </a:r>
            <a:r>
              <a:rPr lang="en-US" sz="7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"$1"</a:t>
            </a:r>
            <a:r>
              <a:rPr lang="en-US" sz="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7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"$5"</a:t>
            </a:r>
            <a:r>
              <a:rPr lang="en-US" sz="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7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"$1"</a:t>
            </a:r>
            <a:r>
              <a:rPr lang="en-US" sz="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7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"$10"</a:t>
            </a:r>
            <a:r>
              <a:rPr lang="en-US" sz="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br>
              <a:rPr lang="en-US" sz="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7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Sum pattern</a:t>
            </a:r>
            <a:endParaRPr lang="en-US" sz="7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7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total_amount</a:t>
            </a:r>
            <a:r>
              <a:rPr lang="en-US" sz="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7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endParaRPr lang="en-US" sz="7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7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amount </a:t>
            </a:r>
            <a:r>
              <a:rPr lang="en-US" sz="7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amounts:</a:t>
            </a:r>
          </a:p>
          <a:p>
            <a:r>
              <a:rPr lang="en-US" sz="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7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numeric_amount</a:t>
            </a:r>
            <a:r>
              <a:rPr lang="en-US" sz="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int(amount[</a:t>
            </a:r>
            <a:r>
              <a:rPr lang="en-US" sz="7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:])</a:t>
            </a:r>
          </a:p>
          <a:p>
            <a:r>
              <a:rPr lang="en-US" sz="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7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total_amount</a:t>
            </a:r>
            <a:r>
              <a:rPr lang="en-US" sz="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7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total_amount</a:t>
            </a:r>
            <a:r>
              <a:rPr lang="en-US" sz="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sz="7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numeric_amount</a:t>
            </a:r>
            <a:endParaRPr lang="en-US" sz="7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print(</a:t>
            </a:r>
            <a:r>
              <a:rPr lang="en-US" sz="7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total_amount</a:t>
            </a:r>
            <a:r>
              <a:rPr lang="en-US" sz="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E605F05E-1A48-04D6-4FDD-8C56BCD7BDC9}"/>
              </a:ext>
            </a:extLst>
          </p:cNvPr>
          <p:cNvSpPr/>
          <p:nvPr/>
        </p:nvSpPr>
        <p:spPr>
          <a:xfrm>
            <a:off x="1412496" y="509900"/>
            <a:ext cx="440108" cy="45719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A9DC2E5A-D9E4-2BB3-2D27-024D21F80CE8}"/>
              </a:ext>
            </a:extLst>
          </p:cNvPr>
          <p:cNvSpPr/>
          <p:nvPr/>
        </p:nvSpPr>
        <p:spPr>
          <a:xfrm>
            <a:off x="1412496" y="838913"/>
            <a:ext cx="440108" cy="45719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58208B08-859F-92FA-03CF-53C5B1572552}"/>
              </a:ext>
            </a:extLst>
          </p:cNvPr>
          <p:cNvSpPr/>
          <p:nvPr/>
        </p:nvSpPr>
        <p:spPr>
          <a:xfrm>
            <a:off x="1412496" y="939826"/>
            <a:ext cx="440108" cy="45719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FE666DD1-8A4A-6453-075B-8A445753147D}"/>
              </a:ext>
            </a:extLst>
          </p:cNvPr>
          <p:cNvSpPr/>
          <p:nvPr/>
        </p:nvSpPr>
        <p:spPr>
          <a:xfrm>
            <a:off x="1412496" y="1049067"/>
            <a:ext cx="440108" cy="45719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Bent-Up 12">
            <a:extLst>
              <a:ext uri="{FF2B5EF4-FFF2-40B4-BE49-F238E27FC236}">
                <a16:creationId xmlns:a16="http://schemas.microsoft.com/office/drawing/2014/main" id="{28A50DDC-A790-ABEE-F5A6-652A20C4C359}"/>
              </a:ext>
            </a:extLst>
          </p:cNvPr>
          <p:cNvSpPr/>
          <p:nvPr/>
        </p:nvSpPr>
        <p:spPr>
          <a:xfrm rot="5400000">
            <a:off x="1740084" y="1081044"/>
            <a:ext cx="105398" cy="119641"/>
          </a:xfrm>
          <a:prstGeom prst="bent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A0AE7604-D69E-B24A-9FB8-CCFA69642B2E}"/>
              </a:ext>
            </a:extLst>
          </p:cNvPr>
          <p:cNvSpPr/>
          <p:nvPr/>
        </p:nvSpPr>
        <p:spPr>
          <a:xfrm>
            <a:off x="1412496" y="1378080"/>
            <a:ext cx="440108" cy="45719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7A95FF2A-5B19-A656-923D-F296E479DA07}"/>
              </a:ext>
            </a:extLst>
          </p:cNvPr>
          <p:cNvSpPr/>
          <p:nvPr/>
        </p:nvSpPr>
        <p:spPr>
          <a:xfrm>
            <a:off x="837079" y="422914"/>
            <a:ext cx="239437" cy="219690"/>
          </a:xfrm>
          <a:custGeom>
            <a:avLst/>
            <a:gdLst>
              <a:gd name="connsiteX0" fmla="*/ 131036 w 239437"/>
              <a:gd name="connsiteY0" fmla="*/ 210797 h 219690"/>
              <a:gd name="connsiteX1" fmla="*/ 48426 w 239437"/>
              <a:gd name="connsiteY1" fmla="*/ 207948 h 219690"/>
              <a:gd name="connsiteX2" fmla="*/ 34183 w 239437"/>
              <a:gd name="connsiteY2" fmla="*/ 199402 h 219690"/>
              <a:gd name="connsiteX3" fmla="*/ 5697 w 239437"/>
              <a:gd name="connsiteY3" fmla="*/ 150976 h 219690"/>
              <a:gd name="connsiteX4" fmla="*/ 0 w 239437"/>
              <a:gd name="connsiteY4" fmla="*/ 113944 h 219690"/>
              <a:gd name="connsiteX5" fmla="*/ 5697 w 239437"/>
              <a:gd name="connsiteY5" fmla="*/ 56972 h 219690"/>
              <a:gd name="connsiteX6" fmla="*/ 34183 w 239437"/>
              <a:gd name="connsiteY6" fmla="*/ 19941 h 219690"/>
              <a:gd name="connsiteX7" fmla="*/ 51275 w 239437"/>
              <a:gd name="connsiteY7" fmla="*/ 11395 h 219690"/>
              <a:gd name="connsiteX8" fmla="*/ 71215 w 239437"/>
              <a:gd name="connsiteY8" fmla="*/ 2849 h 219690"/>
              <a:gd name="connsiteX9" fmla="*/ 102550 w 239437"/>
              <a:gd name="connsiteY9" fmla="*/ 0 h 219690"/>
              <a:gd name="connsiteX10" fmla="*/ 173765 w 239437"/>
              <a:gd name="connsiteY10" fmla="*/ 5698 h 219690"/>
              <a:gd name="connsiteX11" fmla="*/ 219342 w 239437"/>
              <a:gd name="connsiteY11" fmla="*/ 28486 h 219690"/>
              <a:gd name="connsiteX12" fmla="*/ 230737 w 239437"/>
              <a:gd name="connsiteY12" fmla="*/ 42729 h 219690"/>
              <a:gd name="connsiteX13" fmla="*/ 236434 w 239437"/>
              <a:gd name="connsiteY13" fmla="*/ 62670 h 219690"/>
              <a:gd name="connsiteX14" fmla="*/ 227888 w 239437"/>
              <a:gd name="connsiteY14" fmla="*/ 153825 h 219690"/>
              <a:gd name="connsiteX15" fmla="*/ 213645 w 239437"/>
              <a:gd name="connsiteY15" fmla="*/ 176614 h 219690"/>
              <a:gd name="connsiteX16" fmla="*/ 182311 w 239437"/>
              <a:gd name="connsiteY16" fmla="*/ 207948 h 219690"/>
              <a:gd name="connsiteX17" fmla="*/ 162370 w 239437"/>
              <a:gd name="connsiteY17" fmla="*/ 216494 h 219690"/>
              <a:gd name="connsiteX18" fmla="*/ 131036 w 239437"/>
              <a:gd name="connsiteY18" fmla="*/ 210797 h 219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39437" h="219690">
                <a:moveTo>
                  <a:pt x="131036" y="210797"/>
                </a:moveTo>
                <a:cubicBezTo>
                  <a:pt x="112045" y="209373"/>
                  <a:pt x="87107" y="216739"/>
                  <a:pt x="48426" y="207948"/>
                </a:cubicBezTo>
                <a:cubicBezTo>
                  <a:pt x="43027" y="206721"/>
                  <a:pt x="38931" y="202251"/>
                  <a:pt x="34183" y="199402"/>
                </a:cubicBezTo>
                <a:cubicBezTo>
                  <a:pt x="29586" y="192046"/>
                  <a:pt x="8108" y="158554"/>
                  <a:pt x="5697" y="150976"/>
                </a:cubicBezTo>
                <a:cubicBezTo>
                  <a:pt x="1910" y="139075"/>
                  <a:pt x="1899" y="126288"/>
                  <a:pt x="0" y="113944"/>
                </a:cubicBezTo>
                <a:cubicBezTo>
                  <a:pt x="1899" y="94953"/>
                  <a:pt x="1698" y="75634"/>
                  <a:pt x="5697" y="56972"/>
                </a:cubicBezTo>
                <a:cubicBezTo>
                  <a:pt x="9473" y="39349"/>
                  <a:pt x="20117" y="29319"/>
                  <a:pt x="34183" y="19941"/>
                </a:cubicBezTo>
                <a:cubicBezTo>
                  <a:pt x="39483" y="16408"/>
                  <a:pt x="45491" y="14064"/>
                  <a:pt x="51275" y="11395"/>
                </a:cubicBezTo>
                <a:cubicBezTo>
                  <a:pt x="57841" y="8365"/>
                  <a:pt x="64156" y="4418"/>
                  <a:pt x="71215" y="2849"/>
                </a:cubicBezTo>
                <a:cubicBezTo>
                  <a:pt x="81453" y="574"/>
                  <a:pt x="92105" y="950"/>
                  <a:pt x="102550" y="0"/>
                </a:cubicBezTo>
                <a:cubicBezTo>
                  <a:pt x="126288" y="1899"/>
                  <a:pt x="150220" y="2131"/>
                  <a:pt x="173765" y="5698"/>
                </a:cubicBezTo>
                <a:cubicBezTo>
                  <a:pt x="186515" y="7630"/>
                  <a:pt x="210020" y="20717"/>
                  <a:pt x="219342" y="28486"/>
                </a:cubicBezTo>
                <a:cubicBezTo>
                  <a:pt x="224013" y="32378"/>
                  <a:pt x="226939" y="37981"/>
                  <a:pt x="230737" y="42729"/>
                </a:cubicBezTo>
                <a:cubicBezTo>
                  <a:pt x="232636" y="49376"/>
                  <a:pt x="235298" y="55851"/>
                  <a:pt x="236434" y="62670"/>
                </a:cubicBezTo>
                <a:cubicBezTo>
                  <a:pt x="241461" y="92836"/>
                  <a:pt x="241154" y="125634"/>
                  <a:pt x="227888" y="153825"/>
                </a:cubicBezTo>
                <a:cubicBezTo>
                  <a:pt x="224074" y="161930"/>
                  <a:pt x="218852" y="169325"/>
                  <a:pt x="213645" y="176614"/>
                </a:cubicBezTo>
                <a:cubicBezTo>
                  <a:pt x="205827" y="187559"/>
                  <a:pt x="193927" y="200800"/>
                  <a:pt x="182311" y="207948"/>
                </a:cubicBezTo>
                <a:cubicBezTo>
                  <a:pt x="176152" y="211738"/>
                  <a:pt x="169084" y="213808"/>
                  <a:pt x="162370" y="216494"/>
                </a:cubicBezTo>
                <a:cubicBezTo>
                  <a:pt x="139338" y="225707"/>
                  <a:pt x="150027" y="212221"/>
                  <a:pt x="131036" y="210797"/>
                </a:cubicBezTo>
                <a:close/>
              </a:path>
            </a:pathLst>
          </a:cu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162B9C18-0E36-D1FE-3825-1879F464E62E}"/>
              </a:ext>
            </a:extLst>
          </p:cNvPr>
          <p:cNvSpPr/>
          <p:nvPr/>
        </p:nvSpPr>
        <p:spPr>
          <a:xfrm>
            <a:off x="285872" y="892858"/>
            <a:ext cx="227892" cy="139654"/>
          </a:xfrm>
          <a:custGeom>
            <a:avLst/>
            <a:gdLst>
              <a:gd name="connsiteX0" fmla="*/ 199402 w 227892"/>
              <a:gd name="connsiteY0" fmla="*/ 128187 h 139654"/>
              <a:gd name="connsiteX1" fmla="*/ 185159 w 227892"/>
              <a:gd name="connsiteY1" fmla="*/ 136733 h 139654"/>
              <a:gd name="connsiteX2" fmla="*/ 159521 w 227892"/>
              <a:gd name="connsiteY2" fmla="*/ 139582 h 139654"/>
              <a:gd name="connsiteX3" fmla="*/ 39880 w 227892"/>
              <a:gd name="connsiteY3" fmla="*/ 131036 h 139654"/>
              <a:gd name="connsiteX4" fmla="*/ 22789 w 227892"/>
              <a:gd name="connsiteY4" fmla="*/ 119641 h 139654"/>
              <a:gd name="connsiteX5" fmla="*/ 0 w 227892"/>
              <a:gd name="connsiteY5" fmla="*/ 105398 h 139654"/>
              <a:gd name="connsiteX6" fmla="*/ 8546 w 227892"/>
              <a:gd name="connsiteY6" fmla="*/ 56972 h 139654"/>
              <a:gd name="connsiteX7" fmla="*/ 19940 w 227892"/>
              <a:gd name="connsiteY7" fmla="*/ 37032 h 139654"/>
              <a:gd name="connsiteX8" fmla="*/ 28486 w 227892"/>
              <a:gd name="connsiteY8" fmla="*/ 19941 h 139654"/>
              <a:gd name="connsiteX9" fmla="*/ 54123 w 227892"/>
              <a:gd name="connsiteY9" fmla="*/ 0 h 139654"/>
              <a:gd name="connsiteX10" fmla="*/ 119641 w 227892"/>
              <a:gd name="connsiteY10" fmla="*/ 5698 h 139654"/>
              <a:gd name="connsiteX11" fmla="*/ 165219 w 227892"/>
              <a:gd name="connsiteY11" fmla="*/ 19941 h 139654"/>
              <a:gd name="connsiteX12" fmla="*/ 188007 w 227892"/>
              <a:gd name="connsiteY12" fmla="*/ 45578 h 139654"/>
              <a:gd name="connsiteX13" fmla="*/ 202250 w 227892"/>
              <a:gd name="connsiteY13" fmla="*/ 59821 h 139654"/>
              <a:gd name="connsiteX14" fmla="*/ 219342 w 227892"/>
              <a:gd name="connsiteY14" fmla="*/ 82610 h 139654"/>
              <a:gd name="connsiteX15" fmla="*/ 225039 w 227892"/>
              <a:gd name="connsiteY15" fmla="*/ 108247 h 139654"/>
              <a:gd name="connsiteX16" fmla="*/ 227888 w 227892"/>
              <a:gd name="connsiteY16" fmla="*/ 125339 h 139654"/>
              <a:gd name="connsiteX17" fmla="*/ 199402 w 227892"/>
              <a:gd name="connsiteY17" fmla="*/ 128187 h 139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27892" h="139654">
                <a:moveTo>
                  <a:pt x="199402" y="128187"/>
                </a:moveTo>
                <a:cubicBezTo>
                  <a:pt x="192281" y="130086"/>
                  <a:pt x="190483" y="135212"/>
                  <a:pt x="185159" y="136733"/>
                </a:cubicBezTo>
                <a:cubicBezTo>
                  <a:pt x="176891" y="139095"/>
                  <a:pt x="168113" y="139919"/>
                  <a:pt x="159521" y="139582"/>
                </a:cubicBezTo>
                <a:cubicBezTo>
                  <a:pt x="119570" y="138015"/>
                  <a:pt x="79760" y="133885"/>
                  <a:pt x="39880" y="131036"/>
                </a:cubicBezTo>
                <a:cubicBezTo>
                  <a:pt x="34183" y="127238"/>
                  <a:pt x="28913" y="122703"/>
                  <a:pt x="22789" y="119641"/>
                </a:cubicBezTo>
                <a:cubicBezTo>
                  <a:pt x="-941" y="107775"/>
                  <a:pt x="10961" y="121840"/>
                  <a:pt x="0" y="105398"/>
                </a:cubicBezTo>
                <a:cubicBezTo>
                  <a:pt x="2849" y="89256"/>
                  <a:pt x="3956" y="72708"/>
                  <a:pt x="8546" y="56972"/>
                </a:cubicBezTo>
                <a:cubicBezTo>
                  <a:pt x="10689" y="49623"/>
                  <a:pt x="16311" y="43772"/>
                  <a:pt x="19940" y="37032"/>
                </a:cubicBezTo>
                <a:cubicBezTo>
                  <a:pt x="22960" y="31424"/>
                  <a:pt x="24833" y="25159"/>
                  <a:pt x="28486" y="19941"/>
                </a:cubicBezTo>
                <a:cubicBezTo>
                  <a:pt x="35878" y="9381"/>
                  <a:pt x="43435" y="6413"/>
                  <a:pt x="54123" y="0"/>
                </a:cubicBezTo>
                <a:cubicBezTo>
                  <a:pt x="75962" y="1899"/>
                  <a:pt x="97912" y="2801"/>
                  <a:pt x="119641" y="5698"/>
                </a:cubicBezTo>
                <a:cubicBezTo>
                  <a:pt x="126452" y="6606"/>
                  <a:pt x="161420" y="18675"/>
                  <a:pt x="165219" y="19941"/>
                </a:cubicBezTo>
                <a:cubicBezTo>
                  <a:pt x="187812" y="36885"/>
                  <a:pt x="165728" y="18348"/>
                  <a:pt x="188007" y="45578"/>
                </a:cubicBezTo>
                <a:cubicBezTo>
                  <a:pt x="192259" y="50775"/>
                  <a:pt x="197913" y="54695"/>
                  <a:pt x="202250" y="59821"/>
                </a:cubicBezTo>
                <a:cubicBezTo>
                  <a:pt x="208384" y="67070"/>
                  <a:pt x="219342" y="82610"/>
                  <a:pt x="219342" y="82610"/>
                </a:cubicBezTo>
                <a:cubicBezTo>
                  <a:pt x="222388" y="94798"/>
                  <a:pt x="222629" y="94993"/>
                  <a:pt x="225039" y="108247"/>
                </a:cubicBezTo>
                <a:cubicBezTo>
                  <a:pt x="226072" y="113930"/>
                  <a:pt x="227313" y="119592"/>
                  <a:pt x="227888" y="125339"/>
                </a:cubicBezTo>
                <a:cubicBezTo>
                  <a:pt x="228266" y="129118"/>
                  <a:pt x="206523" y="126288"/>
                  <a:pt x="199402" y="128187"/>
                </a:cubicBezTo>
                <a:close/>
              </a:path>
            </a:pathLst>
          </a:cu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9C6D04BF-8460-017B-461B-896EF53A22C0}"/>
              </a:ext>
            </a:extLst>
          </p:cNvPr>
          <p:cNvSpPr/>
          <p:nvPr/>
        </p:nvSpPr>
        <p:spPr>
          <a:xfrm>
            <a:off x="631063" y="857216"/>
            <a:ext cx="749182" cy="165219"/>
          </a:xfrm>
          <a:custGeom>
            <a:avLst/>
            <a:gdLst>
              <a:gd name="connsiteX0" fmla="*/ 282012 w 749182"/>
              <a:gd name="connsiteY0" fmla="*/ 156673 h 165219"/>
              <a:gd name="connsiteX1" fmla="*/ 227888 w 749182"/>
              <a:gd name="connsiteY1" fmla="*/ 165219 h 165219"/>
              <a:gd name="connsiteX2" fmla="*/ 56972 w 749182"/>
              <a:gd name="connsiteY2" fmla="*/ 159521 h 165219"/>
              <a:gd name="connsiteX3" fmla="*/ 28486 w 749182"/>
              <a:gd name="connsiteY3" fmla="*/ 148127 h 165219"/>
              <a:gd name="connsiteX4" fmla="*/ 17092 w 749182"/>
              <a:gd name="connsiteY4" fmla="*/ 136733 h 165219"/>
              <a:gd name="connsiteX5" fmla="*/ 2849 w 749182"/>
              <a:gd name="connsiteY5" fmla="*/ 113944 h 165219"/>
              <a:gd name="connsiteX6" fmla="*/ 0 w 749182"/>
              <a:gd name="connsiteY6" fmla="*/ 102549 h 165219"/>
              <a:gd name="connsiteX7" fmla="*/ 5698 w 749182"/>
              <a:gd name="connsiteY7" fmla="*/ 76912 h 165219"/>
              <a:gd name="connsiteX8" fmla="*/ 14243 w 749182"/>
              <a:gd name="connsiteY8" fmla="*/ 62669 h 165219"/>
              <a:gd name="connsiteX9" fmla="*/ 28486 w 749182"/>
              <a:gd name="connsiteY9" fmla="*/ 45578 h 165219"/>
              <a:gd name="connsiteX10" fmla="*/ 85458 w 749182"/>
              <a:gd name="connsiteY10" fmla="*/ 14243 h 165219"/>
              <a:gd name="connsiteX11" fmla="*/ 113944 w 749182"/>
              <a:gd name="connsiteY11" fmla="*/ 8546 h 165219"/>
              <a:gd name="connsiteX12" fmla="*/ 188008 w 749182"/>
              <a:gd name="connsiteY12" fmla="*/ 2849 h 165219"/>
              <a:gd name="connsiteX13" fmla="*/ 347529 w 749182"/>
              <a:gd name="connsiteY13" fmla="*/ 0 h 165219"/>
              <a:gd name="connsiteX14" fmla="*/ 452927 w 749182"/>
              <a:gd name="connsiteY14" fmla="*/ 5697 h 165219"/>
              <a:gd name="connsiteX15" fmla="*/ 535537 w 749182"/>
              <a:gd name="connsiteY15" fmla="*/ 17092 h 165219"/>
              <a:gd name="connsiteX16" fmla="*/ 606752 w 749182"/>
              <a:gd name="connsiteY16" fmla="*/ 22789 h 165219"/>
              <a:gd name="connsiteX17" fmla="*/ 666572 w 749182"/>
              <a:gd name="connsiteY17" fmla="*/ 28486 h 165219"/>
              <a:gd name="connsiteX18" fmla="*/ 703604 w 749182"/>
              <a:gd name="connsiteY18" fmla="*/ 31335 h 165219"/>
              <a:gd name="connsiteX19" fmla="*/ 726393 w 749182"/>
              <a:gd name="connsiteY19" fmla="*/ 37032 h 165219"/>
              <a:gd name="connsiteX20" fmla="*/ 734939 w 749182"/>
              <a:gd name="connsiteY20" fmla="*/ 48426 h 165219"/>
              <a:gd name="connsiteX21" fmla="*/ 743485 w 749182"/>
              <a:gd name="connsiteY21" fmla="*/ 71215 h 165219"/>
              <a:gd name="connsiteX22" fmla="*/ 749182 w 749182"/>
              <a:gd name="connsiteY22" fmla="*/ 85458 h 165219"/>
              <a:gd name="connsiteX23" fmla="*/ 732090 w 749182"/>
              <a:gd name="connsiteY23" fmla="*/ 142430 h 165219"/>
              <a:gd name="connsiteX24" fmla="*/ 697907 w 749182"/>
              <a:gd name="connsiteY24" fmla="*/ 159521 h 165219"/>
              <a:gd name="connsiteX25" fmla="*/ 592509 w 749182"/>
              <a:gd name="connsiteY25" fmla="*/ 153824 h 165219"/>
              <a:gd name="connsiteX26" fmla="*/ 561174 w 749182"/>
              <a:gd name="connsiteY26" fmla="*/ 150976 h 165219"/>
              <a:gd name="connsiteX27" fmla="*/ 535537 w 749182"/>
              <a:gd name="connsiteY27" fmla="*/ 148127 h 165219"/>
              <a:gd name="connsiteX28" fmla="*/ 401653 w 749182"/>
              <a:gd name="connsiteY28" fmla="*/ 145278 h 165219"/>
              <a:gd name="connsiteX29" fmla="*/ 378864 w 749182"/>
              <a:gd name="connsiteY29" fmla="*/ 142430 h 165219"/>
              <a:gd name="connsiteX30" fmla="*/ 301952 w 749182"/>
              <a:gd name="connsiteY30" fmla="*/ 148127 h 165219"/>
              <a:gd name="connsiteX31" fmla="*/ 279163 w 749182"/>
              <a:gd name="connsiteY31" fmla="*/ 156673 h 165219"/>
              <a:gd name="connsiteX32" fmla="*/ 282012 w 749182"/>
              <a:gd name="connsiteY32" fmla="*/ 156673 h 165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749182" h="165219">
                <a:moveTo>
                  <a:pt x="282012" y="156673"/>
                </a:moveTo>
                <a:cubicBezTo>
                  <a:pt x="273466" y="158097"/>
                  <a:pt x="264836" y="165219"/>
                  <a:pt x="227888" y="165219"/>
                </a:cubicBezTo>
                <a:cubicBezTo>
                  <a:pt x="161412" y="165219"/>
                  <a:pt x="118621" y="162604"/>
                  <a:pt x="56972" y="159521"/>
                </a:cubicBezTo>
                <a:cubicBezTo>
                  <a:pt x="47477" y="155723"/>
                  <a:pt x="35717" y="155358"/>
                  <a:pt x="28486" y="148127"/>
                </a:cubicBezTo>
                <a:cubicBezTo>
                  <a:pt x="24688" y="144329"/>
                  <a:pt x="20629" y="140775"/>
                  <a:pt x="17092" y="136733"/>
                </a:cubicBezTo>
                <a:cubicBezTo>
                  <a:pt x="11211" y="130011"/>
                  <a:pt x="6008" y="122367"/>
                  <a:pt x="2849" y="113944"/>
                </a:cubicBezTo>
                <a:cubicBezTo>
                  <a:pt x="1474" y="110278"/>
                  <a:pt x="950" y="106347"/>
                  <a:pt x="0" y="102549"/>
                </a:cubicBezTo>
                <a:cubicBezTo>
                  <a:pt x="1899" y="94003"/>
                  <a:pt x="2754" y="85156"/>
                  <a:pt x="5698" y="76912"/>
                </a:cubicBezTo>
                <a:cubicBezTo>
                  <a:pt x="7560" y="71698"/>
                  <a:pt x="10987" y="67147"/>
                  <a:pt x="14243" y="62669"/>
                </a:cubicBezTo>
                <a:cubicBezTo>
                  <a:pt x="18605" y="56671"/>
                  <a:pt x="22761" y="50292"/>
                  <a:pt x="28486" y="45578"/>
                </a:cubicBezTo>
                <a:cubicBezTo>
                  <a:pt x="46944" y="30378"/>
                  <a:pt x="63162" y="20436"/>
                  <a:pt x="85458" y="14243"/>
                </a:cubicBezTo>
                <a:cubicBezTo>
                  <a:pt x="94788" y="11651"/>
                  <a:pt x="104320" y="9615"/>
                  <a:pt x="113944" y="8546"/>
                </a:cubicBezTo>
                <a:cubicBezTo>
                  <a:pt x="138553" y="5812"/>
                  <a:pt x="163251" y="3291"/>
                  <a:pt x="188008" y="2849"/>
                </a:cubicBezTo>
                <a:lnTo>
                  <a:pt x="347529" y="0"/>
                </a:lnTo>
                <a:cubicBezTo>
                  <a:pt x="382662" y="1899"/>
                  <a:pt x="417843" y="3049"/>
                  <a:pt x="452927" y="5697"/>
                </a:cubicBezTo>
                <a:cubicBezTo>
                  <a:pt x="518845" y="10672"/>
                  <a:pt x="476889" y="10918"/>
                  <a:pt x="535537" y="17092"/>
                </a:cubicBezTo>
                <a:cubicBezTo>
                  <a:pt x="559220" y="19585"/>
                  <a:pt x="583020" y="20812"/>
                  <a:pt x="606752" y="22789"/>
                </a:cubicBezTo>
                <a:cubicBezTo>
                  <a:pt x="715971" y="31890"/>
                  <a:pt x="565431" y="19690"/>
                  <a:pt x="666572" y="28486"/>
                </a:cubicBezTo>
                <a:cubicBezTo>
                  <a:pt x="678906" y="29559"/>
                  <a:pt x="691260" y="30385"/>
                  <a:pt x="703604" y="31335"/>
                </a:cubicBezTo>
                <a:cubicBezTo>
                  <a:pt x="711200" y="33234"/>
                  <a:pt x="719519" y="33283"/>
                  <a:pt x="726393" y="37032"/>
                </a:cubicBezTo>
                <a:cubicBezTo>
                  <a:pt x="730561" y="39305"/>
                  <a:pt x="732423" y="44400"/>
                  <a:pt x="734939" y="48426"/>
                </a:cubicBezTo>
                <a:cubicBezTo>
                  <a:pt x="743262" y="61743"/>
                  <a:pt x="738799" y="57158"/>
                  <a:pt x="743485" y="71215"/>
                </a:cubicBezTo>
                <a:cubicBezTo>
                  <a:pt x="745102" y="76066"/>
                  <a:pt x="747283" y="80710"/>
                  <a:pt x="749182" y="85458"/>
                </a:cubicBezTo>
                <a:cubicBezTo>
                  <a:pt x="746404" y="101197"/>
                  <a:pt x="750637" y="131302"/>
                  <a:pt x="732090" y="142430"/>
                </a:cubicBezTo>
                <a:cubicBezTo>
                  <a:pt x="721166" y="148984"/>
                  <a:pt x="697907" y="159521"/>
                  <a:pt x="697907" y="159521"/>
                </a:cubicBezTo>
                <a:lnTo>
                  <a:pt x="592509" y="153824"/>
                </a:lnTo>
                <a:cubicBezTo>
                  <a:pt x="582041" y="153170"/>
                  <a:pt x="571610" y="152020"/>
                  <a:pt x="561174" y="150976"/>
                </a:cubicBezTo>
                <a:cubicBezTo>
                  <a:pt x="552618" y="150120"/>
                  <a:pt x="544130" y="148434"/>
                  <a:pt x="535537" y="148127"/>
                </a:cubicBezTo>
                <a:cubicBezTo>
                  <a:pt x="490927" y="146534"/>
                  <a:pt x="446281" y="146228"/>
                  <a:pt x="401653" y="145278"/>
                </a:cubicBezTo>
                <a:cubicBezTo>
                  <a:pt x="394057" y="144329"/>
                  <a:pt x="386519" y="142430"/>
                  <a:pt x="378864" y="142430"/>
                </a:cubicBezTo>
                <a:cubicBezTo>
                  <a:pt x="348923" y="142430"/>
                  <a:pt x="329574" y="145057"/>
                  <a:pt x="301952" y="148127"/>
                </a:cubicBezTo>
                <a:cubicBezTo>
                  <a:pt x="294356" y="150976"/>
                  <a:pt x="286964" y="154444"/>
                  <a:pt x="279163" y="156673"/>
                </a:cubicBezTo>
                <a:cubicBezTo>
                  <a:pt x="268102" y="159833"/>
                  <a:pt x="290558" y="155249"/>
                  <a:pt x="282012" y="156673"/>
                </a:cubicBezTo>
                <a:close/>
              </a:path>
            </a:pathLst>
          </a:cu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8E22AD00-3A2D-D8A4-1FE5-DADEE2F310B9}"/>
              </a:ext>
            </a:extLst>
          </p:cNvPr>
          <p:cNvSpPr/>
          <p:nvPr/>
        </p:nvSpPr>
        <p:spPr>
          <a:xfrm>
            <a:off x="1042178" y="997010"/>
            <a:ext cx="259222" cy="159529"/>
          </a:xfrm>
          <a:custGeom>
            <a:avLst/>
            <a:gdLst>
              <a:gd name="connsiteX0" fmla="*/ 199402 w 259222"/>
              <a:gd name="connsiteY0" fmla="*/ 131035 h 159529"/>
              <a:gd name="connsiteX1" fmla="*/ 185159 w 259222"/>
              <a:gd name="connsiteY1" fmla="*/ 136733 h 159529"/>
              <a:gd name="connsiteX2" fmla="*/ 79761 w 259222"/>
              <a:gd name="connsiteY2" fmla="*/ 136733 h 159529"/>
              <a:gd name="connsiteX3" fmla="*/ 42729 w 259222"/>
              <a:gd name="connsiteY3" fmla="*/ 125338 h 159529"/>
              <a:gd name="connsiteX4" fmla="*/ 28486 w 259222"/>
              <a:gd name="connsiteY4" fmla="*/ 119641 h 159529"/>
              <a:gd name="connsiteX5" fmla="*/ 22789 w 259222"/>
              <a:gd name="connsiteY5" fmla="*/ 111095 h 159529"/>
              <a:gd name="connsiteX6" fmla="*/ 5697 w 259222"/>
              <a:gd name="connsiteY6" fmla="*/ 91155 h 159529"/>
              <a:gd name="connsiteX7" fmla="*/ 0 w 259222"/>
              <a:gd name="connsiteY7" fmla="*/ 76912 h 159529"/>
              <a:gd name="connsiteX8" fmla="*/ 5697 w 259222"/>
              <a:gd name="connsiteY8" fmla="*/ 25637 h 159529"/>
              <a:gd name="connsiteX9" fmla="*/ 19940 w 259222"/>
              <a:gd name="connsiteY9" fmla="*/ 11394 h 159529"/>
              <a:gd name="connsiteX10" fmla="*/ 28486 w 259222"/>
              <a:gd name="connsiteY10" fmla="*/ 8546 h 159529"/>
              <a:gd name="connsiteX11" fmla="*/ 68366 w 259222"/>
              <a:gd name="connsiteY11" fmla="*/ 0 h 159529"/>
              <a:gd name="connsiteX12" fmla="*/ 173764 w 259222"/>
              <a:gd name="connsiteY12" fmla="*/ 8546 h 159529"/>
              <a:gd name="connsiteX13" fmla="*/ 207948 w 259222"/>
              <a:gd name="connsiteY13" fmla="*/ 14243 h 159529"/>
              <a:gd name="connsiteX14" fmla="*/ 227888 w 259222"/>
              <a:gd name="connsiteY14" fmla="*/ 31334 h 159529"/>
              <a:gd name="connsiteX15" fmla="*/ 242131 w 259222"/>
              <a:gd name="connsiteY15" fmla="*/ 45577 h 159529"/>
              <a:gd name="connsiteX16" fmla="*/ 259222 w 259222"/>
              <a:gd name="connsiteY16" fmla="*/ 76912 h 159529"/>
              <a:gd name="connsiteX17" fmla="*/ 247828 w 259222"/>
              <a:gd name="connsiteY17" fmla="*/ 125338 h 159529"/>
              <a:gd name="connsiteX18" fmla="*/ 233585 w 259222"/>
              <a:gd name="connsiteY18" fmla="*/ 136733 h 159529"/>
              <a:gd name="connsiteX19" fmla="*/ 196553 w 259222"/>
              <a:gd name="connsiteY19" fmla="*/ 156673 h 159529"/>
              <a:gd name="connsiteX20" fmla="*/ 188007 w 259222"/>
              <a:gd name="connsiteY20" fmla="*/ 159521 h 159529"/>
              <a:gd name="connsiteX21" fmla="*/ 199402 w 259222"/>
              <a:gd name="connsiteY21" fmla="*/ 131035 h 159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59222" h="159529">
                <a:moveTo>
                  <a:pt x="199402" y="131035"/>
                </a:moveTo>
                <a:cubicBezTo>
                  <a:pt x="198927" y="127237"/>
                  <a:pt x="190142" y="135583"/>
                  <a:pt x="185159" y="136733"/>
                </a:cubicBezTo>
                <a:cubicBezTo>
                  <a:pt x="155025" y="143687"/>
                  <a:pt x="98056" y="137364"/>
                  <a:pt x="79761" y="136733"/>
                </a:cubicBezTo>
                <a:cubicBezTo>
                  <a:pt x="64636" y="132411"/>
                  <a:pt x="57179" y="130592"/>
                  <a:pt x="42729" y="125338"/>
                </a:cubicBezTo>
                <a:cubicBezTo>
                  <a:pt x="37923" y="123591"/>
                  <a:pt x="33234" y="121540"/>
                  <a:pt x="28486" y="119641"/>
                </a:cubicBezTo>
                <a:cubicBezTo>
                  <a:pt x="26587" y="116792"/>
                  <a:pt x="24928" y="113768"/>
                  <a:pt x="22789" y="111095"/>
                </a:cubicBezTo>
                <a:cubicBezTo>
                  <a:pt x="17320" y="104259"/>
                  <a:pt x="10553" y="98439"/>
                  <a:pt x="5697" y="91155"/>
                </a:cubicBezTo>
                <a:cubicBezTo>
                  <a:pt x="2861" y="86900"/>
                  <a:pt x="1899" y="81660"/>
                  <a:pt x="0" y="76912"/>
                </a:cubicBezTo>
                <a:cubicBezTo>
                  <a:pt x="1899" y="59820"/>
                  <a:pt x="690" y="42089"/>
                  <a:pt x="5697" y="25637"/>
                </a:cubicBezTo>
                <a:cubicBezTo>
                  <a:pt x="7652" y="19214"/>
                  <a:pt x="14569" y="15422"/>
                  <a:pt x="19940" y="11394"/>
                </a:cubicBezTo>
                <a:cubicBezTo>
                  <a:pt x="22342" y="9592"/>
                  <a:pt x="25675" y="9600"/>
                  <a:pt x="28486" y="8546"/>
                </a:cubicBezTo>
                <a:cubicBezTo>
                  <a:pt x="52822" y="-580"/>
                  <a:pt x="34099" y="3807"/>
                  <a:pt x="68366" y="0"/>
                </a:cubicBezTo>
                <a:cubicBezTo>
                  <a:pt x="127969" y="2591"/>
                  <a:pt x="124119" y="272"/>
                  <a:pt x="173764" y="8546"/>
                </a:cubicBezTo>
                <a:lnTo>
                  <a:pt x="207948" y="14243"/>
                </a:lnTo>
                <a:cubicBezTo>
                  <a:pt x="226895" y="23717"/>
                  <a:pt x="213097" y="14694"/>
                  <a:pt x="227888" y="31334"/>
                </a:cubicBezTo>
                <a:cubicBezTo>
                  <a:pt x="232349" y="36352"/>
                  <a:pt x="237879" y="40380"/>
                  <a:pt x="242131" y="45577"/>
                </a:cubicBezTo>
                <a:cubicBezTo>
                  <a:pt x="253267" y="59188"/>
                  <a:pt x="253293" y="62088"/>
                  <a:pt x="259222" y="76912"/>
                </a:cubicBezTo>
                <a:cubicBezTo>
                  <a:pt x="255424" y="93054"/>
                  <a:pt x="254360" y="110096"/>
                  <a:pt x="247828" y="125338"/>
                </a:cubicBezTo>
                <a:cubicBezTo>
                  <a:pt x="245433" y="130927"/>
                  <a:pt x="238502" y="133157"/>
                  <a:pt x="233585" y="136733"/>
                </a:cubicBezTo>
                <a:cubicBezTo>
                  <a:pt x="216928" y="148847"/>
                  <a:pt x="215972" y="148906"/>
                  <a:pt x="196553" y="156673"/>
                </a:cubicBezTo>
                <a:cubicBezTo>
                  <a:pt x="193765" y="157788"/>
                  <a:pt x="190980" y="159096"/>
                  <a:pt x="188007" y="159521"/>
                </a:cubicBezTo>
                <a:cubicBezTo>
                  <a:pt x="184247" y="160058"/>
                  <a:pt x="199877" y="134833"/>
                  <a:pt x="199402" y="131035"/>
                </a:cubicBezTo>
                <a:close/>
              </a:path>
            </a:pathLst>
          </a:cu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CC055B9-949F-B01E-D0FD-999AB772513A}"/>
              </a:ext>
            </a:extLst>
          </p:cNvPr>
          <p:cNvSpPr txBox="1"/>
          <p:nvPr/>
        </p:nvSpPr>
        <p:spPr>
          <a:xfrm>
            <a:off x="48468" y="108927"/>
            <a:ext cx="1388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Loop Pattern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14ACDFD-7D69-3818-782E-A9E412807C42}"/>
              </a:ext>
            </a:extLst>
          </p:cNvPr>
          <p:cNvSpPr txBox="1"/>
          <p:nvPr/>
        </p:nvSpPr>
        <p:spPr>
          <a:xfrm>
            <a:off x="1810217" y="103495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Actual Code</a:t>
            </a:r>
          </a:p>
        </p:txBody>
      </p:sp>
    </p:spTree>
    <p:extLst>
      <p:ext uri="{BB962C8B-B14F-4D97-AF65-F5344CB8AC3E}">
        <p14:creationId xmlns:p14="http://schemas.microsoft.com/office/powerpoint/2010/main" val="377796910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BE947B8-42E0-B0B5-D416-7A08B9179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5A1) For Loops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7828CD-4022-5E33-ECB9-7F81DEC564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44628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AAAA5B0-139E-99F3-7F77-7F1889FF01F5}"/>
              </a:ext>
            </a:extLst>
          </p:cNvPr>
          <p:cNvSpPr/>
          <p:nvPr/>
        </p:nvSpPr>
        <p:spPr>
          <a:xfrm>
            <a:off x="1246819" y="683567"/>
            <a:ext cx="19338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rgbClr val="0000FF"/>
                </a:solidFill>
                <a:latin typeface="Courier New" panose="02070309020205020404" pitchFamily="49" charset="0"/>
              </a:rPr>
              <a:t>for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 item </a:t>
            </a:r>
            <a:r>
              <a:rPr lang="en-US" sz="1200" b="1" dirty="0">
                <a:solidFill>
                  <a:srgbClr val="0000FF"/>
                </a:solidFill>
                <a:latin typeface="Courier New" panose="02070309020205020404" pitchFamily="49" charset="0"/>
              </a:rPr>
              <a:t>in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a_list</a:t>
            </a:r>
            <a:r>
              <a:rPr lang="en-US" sz="1200" b="1" dirty="0">
                <a:solidFill>
                  <a:srgbClr val="000080"/>
                </a:solidFill>
                <a:latin typeface="Courier New" panose="02070309020205020404" pitchFamily="49" charset="0"/>
              </a:rPr>
              <a:t>:</a:t>
            </a:r>
            <a:endParaRPr lang="en-US" sz="12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sz="1200" b="1" dirty="0">
                <a:solidFill>
                  <a:srgbClr val="0000FF"/>
                </a:solidFill>
                <a:latin typeface="Courier New" panose="02070309020205020404" pitchFamily="49" charset="0"/>
              </a:rPr>
              <a:t>pass</a:t>
            </a:r>
            <a:endParaRPr lang="en-US" sz="1200" dirty="0"/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B4FBEE97-BD29-8D3B-721F-23EF402B3E0F}"/>
              </a:ext>
            </a:extLst>
          </p:cNvPr>
          <p:cNvSpPr/>
          <p:nvPr/>
        </p:nvSpPr>
        <p:spPr>
          <a:xfrm>
            <a:off x="71469" y="249332"/>
            <a:ext cx="892057" cy="434235"/>
          </a:xfrm>
          <a:prstGeom prst="wedgeRoundRectCallout">
            <a:avLst>
              <a:gd name="adj1" fmla="val 82018"/>
              <a:gd name="adj2" fmla="val 72751"/>
              <a:gd name="adj3" fmla="val 16667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sz="1400" dirty="0"/>
              <a:t> keyword</a:t>
            </a:r>
          </a:p>
        </p:txBody>
      </p: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FAF1EEBD-2495-C20C-D43E-9A7D7CD5ED20}"/>
              </a:ext>
            </a:extLst>
          </p:cNvPr>
          <p:cNvSpPr/>
          <p:nvPr/>
        </p:nvSpPr>
        <p:spPr>
          <a:xfrm>
            <a:off x="1040748" y="8843"/>
            <a:ext cx="892057" cy="434235"/>
          </a:xfrm>
          <a:prstGeom prst="wedgeRoundRectCallout">
            <a:avLst>
              <a:gd name="adj1" fmla="val 30743"/>
              <a:gd name="adj2" fmla="val 103077"/>
              <a:gd name="adj3" fmla="val 16667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Iteration variable</a:t>
            </a:r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5D5083B3-CD3C-08DD-7682-2A99D3308E8A}"/>
              </a:ext>
            </a:extLst>
          </p:cNvPr>
          <p:cNvSpPr/>
          <p:nvPr/>
        </p:nvSpPr>
        <p:spPr>
          <a:xfrm>
            <a:off x="2087249" y="8844"/>
            <a:ext cx="892057" cy="434235"/>
          </a:xfrm>
          <a:prstGeom prst="wedgeRoundRectCallout">
            <a:avLst>
              <a:gd name="adj1" fmla="val -31951"/>
              <a:gd name="adj2" fmla="val 102549"/>
              <a:gd name="adj3" fmla="val 16667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en-US" sz="1400" dirty="0"/>
              <a:t> keyword</a:t>
            </a:r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CA7833F0-F372-AB71-096F-BFFDD5EE4399}"/>
              </a:ext>
            </a:extLst>
          </p:cNvPr>
          <p:cNvSpPr/>
          <p:nvPr/>
        </p:nvSpPr>
        <p:spPr>
          <a:xfrm>
            <a:off x="3128728" y="8460"/>
            <a:ext cx="892057" cy="434235"/>
          </a:xfrm>
          <a:prstGeom prst="wedgeRoundRectCallout">
            <a:avLst>
              <a:gd name="adj1" fmla="val -50536"/>
              <a:gd name="adj2" fmla="val 113350"/>
              <a:gd name="adj3" fmla="val 16667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List variable</a:t>
            </a:r>
          </a:p>
        </p:txBody>
      </p: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50ACFB46-7014-54C5-3FBD-697585567E91}"/>
              </a:ext>
            </a:extLst>
          </p:cNvPr>
          <p:cNvSpPr/>
          <p:nvPr/>
        </p:nvSpPr>
        <p:spPr>
          <a:xfrm>
            <a:off x="3264187" y="997403"/>
            <a:ext cx="679937" cy="295658"/>
          </a:xfrm>
          <a:prstGeom prst="wedgeRoundRectCallout">
            <a:avLst>
              <a:gd name="adj1" fmla="val -76619"/>
              <a:gd name="adj2" fmla="val -85188"/>
              <a:gd name="adj3" fmla="val 16667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Colon</a:t>
            </a:r>
          </a:p>
        </p:txBody>
      </p: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9CA9C5D4-1D61-DC37-3EC8-15047B8E6E8A}"/>
              </a:ext>
            </a:extLst>
          </p:cNvPr>
          <p:cNvSpPr/>
          <p:nvPr/>
        </p:nvSpPr>
        <p:spPr>
          <a:xfrm>
            <a:off x="1747280" y="1321548"/>
            <a:ext cx="679937" cy="295658"/>
          </a:xfrm>
          <a:prstGeom prst="wedgeRoundRectCallout">
            <a:avLst>
              <a:gd name="adj1" fmla="val -49080"/>
              <a:gd name="adj2" fmla="val -90297"/>
              <a:gd name="adj3" fmla="val 16667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Body</a:t>
            </a:r>
          </a:p>
        </p:txBody>
      </p:sp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4705C874-C858-5FFC-4281-4FB1D17C2EE8}"/>
              </a:ext>
            </a:extLst>
          </p:cNvPr>
          <p:cNvSpPr/>
          <p:nvPr/>
        </p:nvSpPr>
        <p:spPr>
          <a:xfrm>
            <a:off x="602101" y="1321548"/>
            <a:ext cx="1061710" cy="295658"/>
          </a:xfrm>
          <a:prstGeom prst="wedgeRoundRectCallout">
            <a:avLst>
              <a:gd name="adj1" fmla="val 35025"/>
              <a:gd name="adj2" fmla="val -120559"/>
              <a:gd name="adj3" fmla="val 16667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Indentation</a:t>
            </a:r>
          </a:p>
        </p:txBody>
      </p:sp>
    </p:spTree>
    <p:extLst>
      <p:ext uri="{BB962C8B-B14F-4D97-AF65-F5344CB8AC3E}">
        <p14:creationId xmlns:p14="http://schemas.microsoft.com/office/powerpoint/2010/main" val="2822570232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12BA043F-EB72-C63A-9467-CF46E98D2C60}"/>
              </a:ext>
            </a:extLst>
          </p:cNvPr>
          <p:cNvSpPr/>
          <p:nvPr/>
        </p:nvSpPr>
        <p:spPr>
          <a:xfrm>
            <a:off x="1462173" y="1102936"/>
            <a:ext cx="2712587" cy="695739"/>
          </a:xfrm>
          <a:prstGeom prst="wedgeRoundRectCallout">
            <a:avLst>
              <a:gd name="adj1" fmla="val -24278"/>
              <a:gd name="adj2" fmla="val -89190"/>
              <a:gd name="adj3" fmla="val 16667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21197D1-3F40-6865-67A0-35B4443DC694}"/>
              </a:ext>
            </a:extLst>
          </p:cNvPr>
          <p:cNvSpPr/>
          <p:nvPr/>
        </p:nvSpPr>
        <p:spPr>
          <a:xfrm>
            <a:off x="252778" y="551468"/>
            <a:ext cx="294132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0000FF"/>
                </a:solidFill>
                <a:latin typeface="Courier New" panose="02070309020205020404" pitchFamily="49" charset="0"/>
              </a:rPr>
              <a:t>for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item </a:t>
            </a:r>
            <a:r>
              <a:rPr lang="en-US" sz="1600" b="1" dirty="0">
                <a:solidFill>
                  <a:srgbClr val="0000FF"/>
                </a:solidFill>
                <a:latin typeface="Courier New" panose="02070309020205020404" pitchFamily="49" charset="0"/>
              </a:rPr>
              <a:t>in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a_list</a:t>
            </a:r>
            <a:r>
              <a:rPr lang="en-US" sz="1600" b="1" dirty="0">
                <a:solidFill>
                  <a:srgbClr val="000080"/>
                </a:solidFill>
                <a:latin typeface="Courier New" panose="02070309020205020404" pitchFamily="49" charset="0"/>
              </a:rPr>
              <a:t>:</a:t>
            </a:r>
            <a:endParaRPr lang="en-US" sz="16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sz="1600" b="1" dirty="0">
                <a:solidFill>
                  <a:srgbClr val="0000FF"/>
                </a:solidFill>
                <a:latin typeface="Courier New" panose="02070309020205020404" pitchFamily="49" charset="0"/>
              </a:rPr>
              <a:t>pass</a:t>
            </a:r>
            <a:endParaRPr lang="en-US" sz="1600" dirty="0"/>
          </a:p>
        </p:txBody>
      </p:sp>
      <p:sp>
        <p:nvSpPr>
          <p:cNvPr id="6" name="Arrow: Curved Down 5">
            <a:extLst>
              <a:ext uri="{FF2B5EF4-FFF2-40B4-BE49-F238E27FC236}">
                <a16:creationId xmlns:a16="http://schemas.microsoft.com/office/drawing/2014/main" id="{245D95C0-31A8-3743-B69A-5C8DFE5DEBAF}"/>
              </a:ext>
            </a:extLst>
          </p:cNvPr>
          <p:cNvSpPr/>
          <p:nvPr/>
        </p:nvSpPr>
        <p:spPr>
          <a:xfrm flipH="1">
            <a:off x="926700" y="295216"/>
            <a:ext cx="1176861" cy="256252"/>
          </a:xfrm>
          <a:prstGeom prst="curvedDown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ED72CF03-EB12-9160-4D78-AD62A4954553}"/>
              </a:ext>
            </a:extLst>
          </p:cNvPr>
          <p:cNvSpPr/>
          <p:nvPr/>
        </p:nvSpPr>
        <p:spPr>
          <a:xfrm>
            <a:off x="2691159" y="0"/>
            <a:ext cx="1176861" cy="966111"/>
          </a:xfrm>
          <a:prstGeom prst="wedgeRoundRectCallout">
            <a:avLst>
              <a:gd name="adj1" fmla="val -84231"/>
              <a:gd name="adj2" fmla="val -983"/>
              <a:gd name="adj3" fmla="val 16667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Each element in turn is assigned to the iteration variable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7191751-875A-4B4E-01A7-45DAD6F04CC3}"/>
              </a:ext>
            </a:extLst>
          </p:cNvPr>
          <p:cNvGrpSpPr/>
          <p:nvPr/>
        </p:nvGrpSpPr>
        <p:grpSpPr>
          <a:xfrm>
            <a:off x="1558518" y="1210258"/>
            <a:ext cx="508282" cy="481771"/>
            <a:chOff x="6383547" y="2932980"/>
            <a:chExt cx="759125" cy="71953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7DDB761-6691-1EF6-AC88-C82BE6DA9556}"/>
                </a:ext>
              </a:extLst>
            </p:cNvPr>
            <p:cNvSpPr/>
            <p:nvPr/>
          </p:nvSpPr>
          <p:spPr>
            <a:xfrm>
              <a:off x="6383547" y="2932981"/>
              <a:ext cx="759125" cy="71952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F9CD6A39-372F-2B9E-8E9E-99DAEB2C3D5B}"/>
                </a:ext>
              </a:extLst>
            </p:cNvPr>
            <p:cNvCxnSpPr/>
            <p:nvPr/>
          </p:nvCxnSpPr>
          <p:spPr>
            <a:xfrm>
              <a:off x="6383547" y="3652510"/>
              <a:ext cx="759125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EA8FBFD-FEB0-50FD-910A-C5A6F4F849B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83547" y="2932980"/>
              <a:ext cx="0" cy="71953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FD5995C-9070-C844-82B9-28270B218757}"/>
              </a:ext>
            </a:extLst>
          </p:cNvPr>
          <p:cNvGrpSpPr/>
          <p:nvPr/>
        </p:nvGrpSpPr>
        <p:grpSpPr>
          <a:xfrm>
            <a:off x="2064966" y="1210258"/>
            <a:ext cx="508282" cy="481771"/>
            <a:chOff x="6383547" y="2932980"/>
            <a:chExt cx="759125" cy="71953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8D3E30F-DFCD-95FD-286D-DB74220269F9}"/>
                </a:ext>
              </a:extLst>
            </p:cNvPr>
            <p:cNvSpPr/>
            <p:nvPr/>
          </p:nvSpPr>
          <p:spPr>
            <a:xfrm>
              <a:off x="6383547" y="2932981"/>
              <a:ext cx="759125" cy="71952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51AEE2C-7BDB-D95D-F8E4-BAA5B7A88402}"/>
                </a:ext>
              </a:extLst>
            </p:cNvPr>
            <p:cNvCxnSpPr/>
            <p:nvPr/>
          </p:nvCxnSpPr>
          <p:spPr>
            <a:xfrm>
              <a:off x="6383547" y="3652510"/>
              <a:ext cx="759125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F5D17B4-8495-1B40-B963-7F612C7D40A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83547" y="2932980"/>
              <a:ext cx="0" cy="71953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7A6569D-8B07-DA56-EBE2-D9578DE23617}"/>
              </a:ext>
            </a:extLst>
          </p:cNvPr>
          <p:cNvGrpSpPr/>
          <p:nvPr/>
        </p:nvGrpSpPr>
        <p:grpSpPr>
          <a:xfrm>
            <a:off x="2571414" y="1210258"/>
            <a:ext cx="508282" cy="481771"/>
            <a:chOff x="6383547" y="2932980"/>
            <a:chExt cx="759125" cy="719530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F0FFA5E-A434-4535-11CC-369E59B2C12C}"/>
                </a:ext>
              </a:extLst>
            </p:cNvPr>
            <p:cNvSpPr/>
            <p:nvPr/>
          </p:nvSpPr>
          <p:spPr>
            <a:xfrm>
              <a:off x="6383547" y="2932981"/>
              <a:ext cx="759125" cy="71952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C4D50D6-B0E2-3E6A-F7B3-1E6E0240690A}"/>
                </a:ext>
              </a:extLst>
            </p:cNvPr>
            <p:cNvCxnSpPr/>
            <p:nvPr/>
          </p:nvCxnSpPr>
          <p:spPr>
            <a:xfrm>
              <a:off x="6383547" y="3652510"/>
              <a:ext cx="759125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7329AD2-AB08-3253-87CB-D478FF5B686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83547" y="2932980"/>
              <a:ext cx="0" cy="71953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49FEBBB-E3A5-E3A9-69ED-DEE1709F1FEC}"/>
              </a:ext>
            </a:extLst>
          </p:cNvPr>
          <p:cNvGrpSpPr/>
          <p:nvPr/>
        </p:nvGrpSpPr>
        <p:grpSpPr>
          <a:xfrm>
            <a:off x="3076029" y="1210258"/>
            <a:ext cx="508282" cy="481771"/>
            <a:chOff x="6383547" y="2932980"/>
            <a:chExt cx="759125" cy="71953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128240C-889E-2A44-3FBB-15CBA7DC492A}"/>
                </a:ext>
              </a:extLst>
            </p:cNvPr>
            <p:cNvSpPr/>
            <p:nvPr/>
          </p:nvSpPr>
          <p:spPr>
            <a:xfrm>
              <a:off x="6383547" y="2932981"/>
              <a:ext cx="759125" cy="71952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C8D213AF-C690-31F0-861D-39EDAFAFBB83}"/>
                </a:ext>
              </a:extLst>
            </p:cNvPr>
            <p:cNvCxnSpPr/>
            <p:nvPr/>
          </p:nvCxnSpPr>
          <p:spPr>
            <a:xfrm>
              <a:off x="6383547" y="3652510"/>
              <a:ext cx="759125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8A173759-80F2-59A9-DCC3-3725108A79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83547" y="2932980"/>
              <a:ext cx="0" cy="71953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F8079F9-037A-8291-0BC3-D43B7316DF35}"/>
              </a:ext>
            </a:extLst>
          </p:cNvPr>
          <p:cNvGrpSpPr/>
          <p:nvPr/>
        </p:nvGrpSpPr>
        <p:grpSpPr>
          <a:xfrm>
            <a:off x="3592431" y="1210258"/>
            <a:ext cx="508282" cy="481771"/>
            <a:chOff x="6383547" y="2932980"/>
            <a:chExt cx="759125" cy="71953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6AD705DF-5471-DA38-4A53-8CB5C5D7527F}"/>
                </a:ext>
              </a:extLst>
            </p:cNvPr>
            <p:cNvSpPr/>
            <p:nvPr/>
          </p:nvSpPr>
          <p:spPr>
            <a:xfrm>
              <a:off x="6383547" y="2932981"/>
              <a:ext cx="759125" cy="71952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D8A6EF7-AEDD-0C0F-CF97-FA95105C9B1F}"/>
                </a:ext>
              </a:extLst>
            </p:cNvPr>
            <p:cNvCxnSpPr/>
            <p:nvPr/>
          </p:nvCxnSpPr>
          <p:spPr>
            <a:xfrm>
              <a:off x="6383547" y="3652510"/>
              <a:ext cx="759125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7ACF7288-384A-A17A-1BC1-2C75B1ED21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83547" y="2932980"/>
              <a:ext cx="0" cy="71953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86C7E4F7-A3BE-B0F8-5745-A23E2DC7668F}"/>
              </a:ext>
            </a:extLst>
          </p:cNvPr>
          <p:cNvSpPr txBox="1"/>
          <p:nvPr/>
        </p:nvSpPr>
        <p:spPr>
          <a:xfrm>
            <a:off x="1616131" y="1277636"/>
            <a:ext cx="3930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10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270A2DE-6CBE-5928-3FB5-50D9255C7906}"/>
              </a:ext>
            </a:extLst>
          </p:cNvPr>
          <p:cNvSpPr txBox="1"/>
          <p:nvPr/>
        </p:nvSpPr>
        <p:spPr>
          <a:xfrm>
            <a:off x="2168482" y="1277636"/>
            <a:ext cx="5806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10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6A745DC-CC5F-4C53-AB5D-56D5A0D865C5}"/>
              </a:ext>
            </a:extLst>
          </p:cNvPr>
          <p:cNvSpPr txBox="1"/>
          <p:nvPr/>
        </p:nvSpPr>
        <p:spPr>
          <a:xfrm>
            <a:off x="2623171" y="1277636"/>
            <a:ext cx="6466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20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8F9FEBB-CBF9-2CFB-EA99-F40409651C69}"/>
              </a:ext>
            </a:extLst>
          </p:cNvPr>
          <p:cNvSpPr txBox="1"/>
          <p:nvPr/>
        </p:nvSpPr>
        <p:spPr>
          <a:xfrm>
            <a:off x="3208061" y="1277636"/>
            <a:ext cx="5806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1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2230D15-3E8F-78FD-6AF0-2C9CB243A398}"/>
              </a:ext>
            </a:extLst>
          </p:cNvPr>
          <p:cNvSpPr txBox="1"/>
          <p:nvPr/>
        </p:nvSpPr>
        <p:spPr>
          <a:xfrm>
            <a:off x="3738721" y="1277636"/>
            <a:ext cx="5806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712923807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D8426DF-567E-953A-CBDB-158AA42515EE}"/>
              </a:ext>
            </a:extLst>
          </p:cNvPr>
          <p:cNvSpPr/>
          <p:nvPr/>
        </p:nvSpPr>
        <p:spPr>
          <a:xfrm>
            <a:off x="621102" y="221902"/>
            <a:ext cx="2558483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b="1" dirty="0">
                <a:solidFill>
                  <a:srgbClr val="0000FF"/>
                </a:solidFill>
                <a:latin typeface="Courier New" panose="02070309020205020404" pitchFamily="49" charset="0"/>
              </a:rPr>
              <a:t>for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a_price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 b="1" dirty="0">
                <a:solidFill>
                  <a:srgbClr val="0000FF"/>
                </a:solidFill>
                <a:latin typeface="Courier New" panose="02070309020205020404" pitchFamily="49" charset="0"/>
              </a:rPr>
              <a:t>in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</a:rPr>
              <a:t> prices</a:t>
            </a:r>
            <a:r>
              <a:rPr lang="en-US" sz="1100" b="1" dirty="0">
                <a:solidFill>
                  <a:srgbClr val="000080"/>
                </a:solidFill>
                <a:latin typeface="Courier New" panose="02070309020205020404" pitchFamily="49" charset="0"/>
              </a:rPr>
              <a:t>:</a:t>
            </a:r>
            <a:endParaRPr lang="en-US" sz="11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</a:rPr>
              <a:t>    adjusted </a:t>
            </a:r>
            <a:r>
              <a:rPr lang="en-US" sz="11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ourier New" panose="02070309020205020404" pitchFamily="49" charset="0"/>
              </a:rPr>
              <a:t>a_price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 b="1" dirty="0">
                <a:solidFill>
                  <a:srgbClr val="000080"/>
                </a:solidFill>
                <a:latin typeface="Courier New" panose="02070309020205020404" pitchFamily="49" charset="0"/>
              </a:rPr>
              <a:t>*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100" dirty="0">
                <a:solidFill>
                  <a:srgbClr val="800000"/>
                </a:solidFill>
                <a:latin typeface="Courier New" panose="02070309020205020404" pitchFamily="49" charset="0"/>
              </a:rPr>
              <a:t>.9</a:t>
            </a:r>
            <a:endParaRPr lang="en-US" sz="11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sz="1100" dirty="0">
                <a:latin typeface="Courier New" panose="02070309020205020404" pitchFamily="49" charset="0"/>
              </a:rPr>
              <a:t>print</a:t>
            </a:r>
            <a:r>
              <a:rPr lang="en-US" sz="11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</a:rPr>
              <a:t>adjusted</a:t>
            </a:r>
            <a:r>
              <a:rPr lang="en-US" sz="11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endParaRPr lang="en-US" sz="1100" dirty="0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2576E55-F8DC-8DB3-40F1-388A5D7406BD}"/>
              </a:ext>
            </a:extLst>
          </p:cNvPr>
          <p:cNvSpPr/>
          <p:nvPr/>
        </p:nvSpPr>
        <p:spPr>
          <a:xfrm>
            <a:off x="533588" y="322053"/>
            <a:ext cx="365317" cy="600164"/>
          </a:xfrm>
          <a:custGeom>
            <a:avLst/>
            <a:gdLst>
              <a:gd name="connsiteX0" fmla="*/ 155276 w 966159"/>
              <a:gd name="connsiteY0" fmla="*/ 0 h 2001328"/>
              <a:gd name="connsiteX1" fmla="*/ 172529 w 966159"/>
              <a:gd name="connsiteY1" fmla="*/ 120770 h 2001328"/>
              <a:gd name="connsiteX2" fmla="*/ 189781 w 966159"/>
              <a:gd name="connsiteY2" fmla="*/ 276045 h 2001328"/>
              <a:gd name="connsiteX3" fmla="*/ 258793 w 966159"/>
              <a:gd name="connsiteY3" fmla="*/ 431321 h 2001328"/>
              <a:gd name="connsiteX4" fmla="*/ 310551 w 966159"/>
              <a:gd name="connsiteY4" fmla="*/ 483079 h 2001328"/>
              <a:gd name="connsiteX5" fmla="*/ 914400 w 966159"/>
              <a:gd name="connsiteY5" fmla="*/ 534838 h 2001328"/>
              <a:gd name="connsiteX6" fmla="*/ 966159 w 966159"/>
              <a:gd name="connsiteY6" fmla="*/ 638355 h 2001328"/>
              <a:gd name="connsiteX7" fmla="*/ 948906 w 966159"/>
              <a:gd name="connsiteY7" fmla="*/ 1328468 h 2001328"/>
              <a:gd name="connsiteX8" fmla="*/ 931653 w 966159"/>
              <a:gd name="connsiteY8" fmla="*/ 1431985 h 2001328"/>
              <a:gd name="connsiteX9" fmla="*/ 914400 w 966159"/>
              <a:gd name="connsiteY9" fmla="*/ 1570007 h 2001328"/>
              <a:gd name="connsiteX10" fmla="*/ 879895 w 966159"/>
              <a:gd name="connsiteY10" fmla="*/ 1777041 h 2001328"/>
              <a:gd name="connsiteX11" fmla="*/ 862642 w 966159"/>
              <a:gd name="connsiteY11" fmla="*/ 1828800 h 2001328"/>
              <a:gd name="connsiteX12" fmla="*/ 724619 w 966159"/>
              <a:gd name="connsiteY12" fmla="*/ 1949570 h 2001328"/>
              <a:gd name="connsiteX13" fmla="*/ 621102 w 966159"/>
              <a:gd name="connsiteY13" fmla="*/ 1984075 h 2001328"/>
              <a:gd name="connsiteX14" fmla="*/ 569344 w 966159"/>
              <a:gd name="connsiteY14" fmla="*/ 2001328 h 2001328"/>
              <a:gd name="connsiteX15" fmla="*/ 345057 w 966159"/>
              <a:gd name="connsiteY15" fmla="*/ 1984075 h 2001328"/>
              <a:gd name="connsiteX16" fmla="*/ 293298 w 966159"/>
              <a:gd name="connsiteY16" fmla="*/ 1949570 h 2001328"/>
              <a:gd name="connsiteX17" fmla="*/ 224287 w 966159"/>
              <a:gd name="connsiteY17" fmla="*/ 1846053 h 2001328"/>
              <a:gd name="connsiteX18" fmla="*/ 189781 w 966159"/>
              <a:gd name="connsiteY18" fmla="*/ 1742536 h 2001328"/>
              <a:gd name="connsiteX19" fmla="*/ 155276 w 966159"/>
              <a:gd name="connsiteY19" fmla="*/ 1690777 h 2001328"/>
              <a:gd name="connsiteX20" fmla="*/ 86264 w 966159"/>
              <a:gd name="connsiteY20" fmla="*/ 1535502 h 2001328"/>
              <a:gd name="connsiteX21" fmla="*/ 34506 w 966159"/>
              <a:gd name="connsiteY21" fmla="*/ 1362973 h 2001328"/>
              <a:gd name="connsiteX22" fmla="*/ 17253 w 966159"/>
              <a:gd name="connsiteY22" fmla="*/ 1173192 h 2001328"/>
              <a:gd name="connsiteX23" fmla="*/ 0 w 966159"/>
              <a:gd name="connsiteY23" fmla="*/ 327804 h 2001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966159" h="2001328">
                <a:moveTo>
                  <a:pt x="155276" y="0"/>
                </a:moveTo>
                <a:cubicBezTo>
                  <a:pt x="161027" y="40257"/>
                  <a:pt x="167485" y="80419"/>
                  <a:pt x="172529" y="120770"/>
                </a:cubicBezTo>
                <a:cubicBezTo>
                  <a:pt x="178988" y="172445"/>
                  <a:pt x="179568" y="224979"/>
                  <a:pt x="189781" y="276045"/>
                </a:cubicBezTo>
                <a:cubicBezTo>
                  <a:pt x="201659" y="335436"/>
                  <a:pt x="220749" y="385669"/>
                  <a:pt x="258793" y="431321"/>
                </a:cubicBezTo>
                <a:cubicBezTo>
                  <a:pt x="274413" y="450065"/>
                  <a:pt x="289222" y="471230"/>
                  <a:pt x="310551" y="483079"/>
                </a:cubicBezTo>
                <a:cubicBezTo>
                  <a:pt x="460719" y="566506"/>
                  <a:pt x="890022" y="533997"/>
                  <a:pt x="914400" y="534838"/>
                </a:cubicBezTo>
                <a:cubicBezTo>
                  <a:pt x="931847" y="561008"/>
                  <a:pt x="966159" y="602639"/>
                  <a:pt x="966159" y="638355"/>
                </a:cubicBezTo>
                <a:cubicBezTo>
                  <a:pt x="966159" y="868465"/>
                  <a:pt x="958901" y="1098576"/>
                  <a:pt x="948906" y="1328468"/>
                </a:cubicBezTo>
                <a:cubicBezTo>
                  <a:pt x="947386" y="1363417"/>
                  <a:pt x="936600" y="1397355"/>
                  <a:pt x="931653" y="1431985"/>
                </a:cubicBezTo>
                <a:cubicBezTo>
                  <a:pt x="925096" y="1477884"/>
                  <a:pt x="921278" y="1524155"/>
                  <a:pt x="914400" y="1570007"/>
                </a:cubicBezTo>
                <a:cubicBezTo>
                  <a:pt x="904022" y="1639196"/>
                  <a:pt x="902019" y="1710668"/>
                  <a:pt x="879895" y="1777041"/>
                </a:cubicBezTo>
                <a:cubicBezTo>
                  <a:pt x="874144" y="1794294"/>
                  <a:pt x="870775" y="1812534"/>
                  <a:pt x="862642" y="1828800"/>
                </a:cubicBezTo>
                <a:cubicBezTo>
                  <a:pt x="834463" y="1885158"/>
                  <a:pt x="786726" y="1928868"/>
                  <a:pt x="724619" y="1949570"/>
                </a:cubicBezTo>
                <a:lnTo>
                  <a:pt x="621102" y="1984075"/>
                </a:lnTo>
                <a:lnTo>
                  <a:pt x="569344" y="2001328"/>
                </a:lnTo>
                <a:cubicBezTo>
                  <a:pt x="494582" y="1995577"/>
                  <a:pt x="418756" y="1997893"/>
                  <a:pt x="345057" y="1984075"/>
                </a:cubicBezTo>
                <a:cubicBezTo>
                  <a:pt x="324677" y="1980254"/>
                  <a:pt x="306952" y="1965175"/>
                  <a:pt x="293298" y="1949570"/>
                </a:cubicBezTo>
                <a:cubicBezTo>
                  <a:pt x="265989" y="1918360"/>
                  <a:pt x="224287" y="1846053"/>
                  <a:pt x="224287" y="1846053"/>
                </a:cubicBezTo>
                <a:cubicBezTo>
                  <a:pt x="212785" y="1811547"/>
                  <a:pt x="209956" y="1772800"/>
                  <a:pt x="189781" y="1742536"/>
                </a:cubicBezTo>
                <a:cubicBezTo>
                  <a:pt x="178279" y="1725283"/>
                  <a:pt x="163697" y="1709725"/>
                  <a:pt x="155276" y="1690777"/>
                </a:cubicBezTo>
                <a:cubicBezTo>
                  <a:pt x="73155" y="1506003"/>
                  <a:pt x="164352" y="1652632"/>
                  <a:pt x="86264" y="1535502"/>
                </a:cubicBezTo>
                <a:cubicBezTo>
                  <a:pt x="44261" y="1409490"/>
                  <a:pt x="60581" y="1467271"/>
                  <a:pt x="34506" y="1362973"/>
                </a:cubicBezTo>
                <a:cubicBezTo>
                  <a:pt x="28755" y="1299713"/>
                  <a:pt x="19369" y="1236678"/>
                  <a:pt x="17253" y="1173192"/>
                </a:cubicBezTo>
                <a:cubicBezTo>
                  <a:pt x="7863" y="891494"/>
                  <a:pt x="0" y="327804"/>
                  <a:pt x="0" y="327804"/>
                </a:cubicBezTo>
              </a:path>
            </a:pathLst>
          </a:custGeom>
          <a:ln w="76200">
            <a:headEnd type="none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12306898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http://3.bp.blogspot.com/_4xmM68F5nAY/SyEedp8RLsI/AAAAAAAAGEU/NlyfHdlwno4/s320/screwupcolor.gif">
            <a:extLst>
              <a:ext uri="{FF2B5EF4-FFF2-40B4-BE49-F238E27FC236}">
                <a16:creationId xmlns:a16="http://schemas.microsoft.com/office/drawing/2014/main" id="{005C130B-4034-15E8-38D2-076E382D9F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939" y="139244"/>
            <a:ext cx="1885661" cy="1555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EE310DA-A968-7D8D-4363-5A1E7539EFF4}"/>
              </a:ext>
            </a:extLst>
          </p:cNvPr>
          <p:cNvSpPr/>
          <p:nvPr/>
        </p:nvSpPr>
        <p:spPr>
          <a:xfrm>
            <a:off x="1268993" y="84306"/>
            <a:ext cx="1887607" cy="16210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635"/>
          </a:p>
        </p:txBody>
      </p:sp>
    </p:spTree>
    <p:extLst>
      <p:ext uri="{BB962C8B-B14F-4D97-AF65-F5344CB8AC3E}">
        <p14:creationId xmlns:p14="http://schemas.microsoft.com/office/powerpoint/2010/main" val="46522037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461D79C-A421-C1EB-4A42-B3BF4E3FFE3C}"/>
              </a:ext>
            </a:extLst>
          </p:cNvPr>
          <p:cNvSpPr txBox="1"/>
          <p:nvPr/>
        </p:nvSpPr>
        <p:spPr>
          <a:xfrm>
            <a:off x="132522" y="316829"/>
            <a:ext cx="2213112" cy="938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costs = [</a:t>
            </a:r>
            <a:r>
              <a:rPr lang="en-US" sz="11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1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1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1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total = </a:t>
            </a:r>
            <a:r>
              <a:rPr lang="en-US" sz="11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endParaRPr lang="en-US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a_cost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costs:</a:t>
            </a: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total += 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a_cost</a:t>
            </a:r>
            <a:endParaRPr lang="en-US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print(total)</a:t>
            </a:r>
          </a:p>
        </p:txBody>
      </p:sp>
      <p:pic>
        <p:nvPicPr>
          <p:cNvPr id="7" name="Picture 6" descr="A picture containing diagram&#10;&#10;Description automatically generated">
            <a:extLst>
              <a:ext uri="{FF2B5EF4-FFF2-40B4-BE49-F238E27FC236}">
                <a16:creationId xmlns:a16="http://schemas.microsoft.com/office/drawing/2014/main" id="{2076C2F0-9708-78A0-38E9-E2197F7943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6637" y="249474"/>
            <a:ext cx="1952024" cy="1276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618379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49D4A-2A2D-2EE9-FF00-CFD08CA3A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6B2) Loop Composition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C04476-A18C-14C4-5FEF-3F19AFB84D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604527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rrow: Right 3">
            <a:extLst>
              <a:ext uri="{FF2B5EF4-FFF2-40B4-BE49-F238E27FC236}">
                <a16:creationId xmlns:a16="http://schemas.microsoft.com/office/drawing/2014/main" id="{B26FFD55-3DC0-CA3A-B0FC-327FE3AD4D46}"/>
              </a:ext>
            </a:extLst>
          </p:cNvPr>
          <p:cNvSpPr/>
          <p:nvPr/>
        </p:nvSpPr>
        <p:spPr>
          <a:xfrm>
            <a:off x="1596636" y="103280"/>
            <a:ext cx="1259898" cy="584015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b="1" dirty="0"/>
              <a:t>Main Function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6990EEEB-BCA7-373B-4F73-119C51257A3A}"/>
              </a:ext>
            </a:extLst>
          </p:cNvPr>
          <p:cNvSpPr/>
          <p:nvPr/>
        </p:nvSpPr>
        <p:spPr>
          <a:xfrm>
            <a:off x="109294" y="996530"/>
            <a:ext cx="1152172" cy="652916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/>
              <a:t>Call first</a:t>
            </a:r>
            <a:br>
              <a:rPr lang="en-US" sz="900" dirty="0"/>
            </a:br>
            <a:r>
              <a:rPr lang="en-US" sz="900" dirty="0"/>
              <a:t>helper function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F3A758EF-20FE-17D6-AF3D-CC5B1033F395}"/>
              </a:ext>
            </a:extLst>
          </p:cNvPr>
          <p:cNvSpPr/>
          <p:nvPr/>
        </p:nvSpPr>
        <p:spPr>
          <a:xfrm>
            <a:off x="1556121" y="996530"/>
            <a:ext cx="1152172" cy="652916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/>
              <a:t>Call second</a:t>
            </a:r>
            <a:br>
              <a:rPr lang="en-US" sz="900" dirty="0"/>
            </a:br>
            <a:r>
              <a:rPr lang="en-US" sz="900" dirty="0"/>
              <a:t>helper function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44EAFC16-5926-42EA-F9B1-1370587C542B}"/>
              </a:ext>
            </a:extLst>
          </p:cNvPr>
          <p:cNvSpPr/>
          <p:nvPr/>
        </p:nvSpPr>
        <p:spPr>
          <a:xfrm>
            <a:off x="3002948" y="996530"/>
            <a:ext cx="1152172" cy="652916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/>
              <a:t>…</a:t>
            </a:r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9E1A062D-1E8E-AAE1-885D-10BE81364065}"/>
              </a:ext>
            </a:extLst>
          </p:cNvPr>
          <p:cNvSpPr/>
          <p:nvPr/>
        </p:nvSpPr>
        <p:spPr>
          <a:xfrm rot="16200000">
            <a:off x="2071969" y="-1086622"/>
            <a:ext cx="309233" cy="3857069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600"/>
          </a:p>
        </p:txBody>
      </p:sp>
    </p:spTree>
    <p:extLst>
      <p:ext uri="{BB962C8B-B14F-4D97-AF65-F5344CB8AC3E}">
        <p14:creationId xmlns:p14="http://schemas.microsoft.com/office/powerpoint/2010/main" val="3211123223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hought Bubble: Cloud 3">
            <a:extLst>
              <a:ext uri="{FF2B5EF4-FFF2-40B4-BE49-F238E27FC236}">
                <a16:creationId xmlns:a16="http://schemas.microsoft.com/office/drawing/2014/main" id="{A983A351-C03A-FF96-A87C-D0B4E2C348C7}"/>
              </a:ext>
            </a:extLst>
          </p:cNvPr>
          <p:cNvSpPr/>
          <p:nvPr/>
        </p:nvSpPr>
        <p:spPr>
          <a:xfrm>
            <a:off x="239920" y="0"/>
            <a:ext cx="1397386" cy="562882"/>
          </a:xfrm>
          <a:prstGeom prst="cloudCallout">
            <a:avLst>
              <a:gd name="adj1" fmla="val 57387"/>
              <a:gd name="adj2" fmla="val 59011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45720" rIns="45720" rtlCol="0" anchor="ctr"/>
          <a:lstStyle/>
          <a:p>
            <a:pPr algn="ctr"/>
            <a:r>
              <a:rPr lang="en-US" sz="1000" dirty="0"/>
              <a:t>Convert strings to integers</a:t>
            </a:r>
          </a:p>
        </p:txBody>
      </p:sp>
      <p:sp>
        <p:nvSpPr>
          <p:cNvPr id="5" name="Thought Bubble: Cloud 4">
            <a:extLst>
              <a:ext uri="{FF2B5EF4-FFF2-40B4-BE49-F238E27FC236}">
                <a16:creationId xmlns:a16="http://schemas.microsoft.com/office/drawing/2014/main" id="{C14EF818-83C7-FD0F-CD7A-2AD31FA18F64}"/>
              </a:ext>
            </a:extLst>
          </p:cNvPr>
          <p:cNvSpPr/>
          <p:nvPr/>
        </p:nvSpPr>
        <p:spPr>
          <a:xfrm>
            <a:off x="2487502" y="120778"/>
            <a:ext cx="929955" cy="562881"/>
          </a:xfrm>
          <a:prstGeom prst="cloudCallout">
            <a:avLst>
              <a:gd name="adj1" fmla="val -70062"/>
              <a:gd name="adj2" fmla="val 65988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/>
              <a:t>Find the average</a:t>
            </a:r>
          </a:p>
        </p:txBody>
      </p:sp>
      <p:sp>
        <p:nvSpPr>
          <p:cNvPr id="6" name="Thought Bubble: Cloud 5">
            <a:extLst>
              <a:ext uri="{FF2B5EF4-FFF2-40B4-BE49-F238E27FC236}">
                <a16:creationId xmlns:a16="http://schemas.microsoft.com/office/drawing/2014/main" id="{96E8F49B-4A2D-5E6B-8F15-C070F3779045}"/>
              </a:ext>
            </a:extLst>
          </p:cNvPr>
          <p:cNvSpPr/>
          <p:nvPr/>
        </p:nvSpPr>
        <p:spPr>
          <a:xfrm>
            <a:off x="347664" y="1080894"/>
            <a:ext cx="929955" cy="562881"/>
          </a:xfrm>
          <a:prstGeom prst="cloudCallout">
            <a:avLst>
              <a:gd name="adj1" fmla="val 91111"/>
              <a:gd name="adj2" fmla="val -78779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/>
              <a:t>Find the sum</a:t>
            </a:r>
          </a:p>
        </p:txBody>
      </p:sp>
      <p:sp>
        <p:nvSpPr>
          <p:cNvPr id="7" name="Thought Bubble: Cloud 6">
            <a:extLst>
              <a:ext uri="{FF2B5EF4-FFF2-40B4-BE49-F238E27FC236}">
                <a16:creationId xmlns:a16="http://schemas.microsoft.com/office/drawing/2014/main" id="{D2700E3D-0923-5D41-EEDC-E2BA13EC37C8}"/>
              </a:ext>
            </a:extLst>
          </p:cNvPr>
          <p:cNvSpPr/>
          <p:nvPr/>
        </p:nvSpPr>
        <p:spPr>
          <a:xfrm>
            <a:off x="2549948" y="1061993"/>
            <a:ext cx="1529926" cy="562882"/>
          </a:xfrm>
          <a:prstGeom prst="cloudCallout">
            <a:avLst>
              <a:gd name="adj1" fmla="val -67212"/>
              <a:gd name="adj2" fmla="val -67732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45720" rIns="45720" rtlCol="0" anchor="ctr"/>
          <a:lstStyle/>
          <a:p>
            <a:pPr algn="ctr"/>
            <a:r>
              <a:rPr lang="en-US" sz="1000" dirty="0"/>
              <a:t>Remove negative integers</a:t>
            </a:r>
          </a:p>
        </p:txBody>
      </p:sp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F5CE85CC-6F66-6E86-A46A-DB7B067F86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847887" y="485366"/>
            <a:ext cx="429034" cy="858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510798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1345353C-43B0-68C2-9654-2ADE412BBA61}"/>
              </a:ext>
            </a:extLst>
          </p:cNvPr>
          <p:cNvSpPr/>
          <p:nvPr/>
        </p:nvSpPr>
        <p:spPr>
          <a:xfrm>
            <a:off x="1078173" y="618699"/>
            <a:ext cx="1792406" cy="57775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6BE3194-CBDD-94ED-D42A-07EE1A4C2E21}"/>
              </a:ext>
            </a:extLst>
          </p:cNvPr>
          <p:cNvSpPr/>
          <p:nvPr/>
        </p:nvSpPr>
        <p:spPr>
          <a:xfrm>
            <a:off x="238212" y="426307"/>
            <a:ext cx="301636" cy="30163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Isosceles Triangle 6">
            <a:extLst>
              <a:ext uri="{FF2B5EF4-FFF2-40B4-BE49-F238E27FC236}">
                <a16:creationId xmlns:a16="http://schemas.microsoft.com/office/drawing/2014/main" id="{CD7815EB-A301-7E5B-6A13-BEAA0F5613A7}"/>
              </a:ext>
            </a:extLst>
          </p:cNvPr>
          <p:cNvSpPr/>
          <p:nvPr/>
        </p:nvSpPr>
        <p:spPr>
          <a:xfrm>
            <a:off x="238212" y="244718"/>
            <a:ext cx="301636" cy="181589"/>
          </a:xfrm>
          <a:prstGeom prst="triangl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8A688AD-96A9-4B37-59D9-81DD071B40BE}"/>
                  </a:ext>
                </a:extLst>
              </p:cNvPr>
              <p:cNvSpPr txBox="1"/>
              <p:nvPr/>
            </p:nvSpPr>
            <p:spPr>
              <a:xfrm>
                <a:off x="1346138" y="226080"/>
                <a:ext cx="1261306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200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2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𝒄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120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8A688AD-96A9-4B37-59D9-81DD071B40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6138" y="226080"/>
                <a:ext cx="1261306" cy="184666"/>
              </a:xfrm>
              <a:prstGeom prst="rect">
                <a:avLst/>
              </a:prstGeom>
              <a:blipFill>
                <a:blip r:embed="rId2"/>
                <a:stretch>
                  <a:fillRect t="-3333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ABCD90B-2DA8-CADC-A707-4346E3F86880}"/>
                  </a:ext>
                </a:extLst>
              </p:cNvPr>
              <p:cNvSpPr txBox="1"/>
              <p:nvPr/>
            </p:nvSpPr>
            <p:spPr>
              <a:xfrm>
                <a:off x="1191463" y="671977"/>
                <a:ext cx="1480534" cy="3952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2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±</m:t>
                          </m:r>
                          <m:rad>
                            <m:radPr>
                              <m:degHide m:val="on"/>
                              <m:ctrlPr>
                                <a:rPr lang="en-US" sz="1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sz="12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b="1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𝒃</m:t>
                                  </m:r>
                                </m:e>
                                <m:sup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−4</m:t>
                              </m:r>
                              <m:r>
                                <a:rPr lang="en-US" sz="1200" b="1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𝒂</m:t>
                              </m:r>
                              <m:r>
                                <a:rPr lang="en-US" sz="1200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𝒄</m:t>
                              </m:r>
                            </m:e>
                          </m:rad>
                        </m:num>
                        <m:den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200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den>
                      </m:f>
                    </m:oMath>
                  </m:oMathPara>
                </a14:m>
                <a:endParaRPr lang="en-US" sz="120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ABCD90B-2DA8-CADC-A707-4346E3F868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1463" y="671977"/>
                <a:ext cx="1480534" cy="395236"/>
              </a:xfrm>
              <a:prstGeom prst="rect">
                <a:avLst/>
              </a:prstGeom>
              <a:blipFill>
                <a:blip r:embed="rId3"/>
                <a:stretch>
                  <a:fillRect b="-12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ABCCB45-608B-DD46-C422-6456090FBB99}"/>
              </a:ext>
            </a:extLst>
          </p:cNvPr>
          <p:cNvCxnSpPr>
            <a:cxnSpLocks/>
          </p:cNvCxnSpPr>
          <p:nvPr/>
        </p:nvCxnSpPr>
        <p:spPr>
          <a:xfrm>
            <a:off x="1191463" y="541361"/>
            <a:ext cx="1551737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2729070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EB446-DC91-D42D-0FC7-A04F74F436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8A1) Lists of </a:t>
            </a:r>
            <a:r>
              <a:rPr lang="en-US" dirty="0" err="1"/>
              <a:t>Dataclasses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7BF658-0CC6-16C8-9105-A41FB7820A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849507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E4A7C2F-C6E3-2F34-411C-1C140A704C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1278427"/>
              </p:ext>
            </p:extLst>
          </p:nvPr>
        </p:nvGraphicFramePr>
        <p:xfrm>
          <a:off x="199326" y="480462"/>
          <a:ext cx="1729146" cy="8678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1340">
                  <a:extLst>
                    <a:ext uri="{9D8B030D-6E8A-4147-A177-3AD203B41FA5}">
                      <a16:colId xmlns:a16="http://schemas.microsoft.com/office/drawing/2014/main" val="3108690450"/>
                    </a:ext>
                  </a:extLst>
                </a:gridCol>
                <a:gridCol w="324740">
                  <a:extLst>
                    <a:ext uri="{9D8B030D-6E8A-4147-A177-3AD203B41FA5}">
                      <a16:colId xmlns:a16="http://schemas.microsoft.com/office/drawing/2014/main" val="1192949308"/>
                    </a:ext>
                  </a:extLst>
                </a:gridCol>
                <a:gridCol w="461473">
                  <a:extLst>
                    <a:ext uri="{9D8B030D-6E8A-4147-A177-3AD203B41FA5}">
                      <a16:colId xmlns:a16="http://schemas.microsoft.com/office/drawing/2014/main" val="3434243275"/>
                    </a:ext>
                  </a:extLst>
                </a:gridCol>
                <a:gridCol w="421593">
                  <a:extLst>
                    <a:ext uri="{9D8B030D-6E8A-4147-A177-3AD203B41FA5}">
                      <a16:colId xmlns:a16="http://schemas.microsoft.com/office/drawing/2014/main" val="1262614365"/>
                    </a:ext>
                  </a:extLst>
                </a:gridCol>
              </a:tblGrid>
              <a:tr h="173575">
                <a:tc>
                  <a:txBody>
                    <a:bodyPr/>
                    <a:lstStyle/>
                    <a:p>
                      <a:r>
                        <a:rPr lang="en-US" sz="600" dirty="0"/>
                        <a:t>Name</a:t>
                      </a:r>
                    </a:p>
                  </a:txBody>
                  <a:tcPr marL="73002" marR="73002" marT="36501" marB="36501"/>
                </a:tc>
                <a:tc>
                  <a:txBody>
                    <a:bodyPr/>
                    <a:lstStyle/>
                    <a:p>
                      <a:r>
                        <a:rPr lang="en-US" sz="600" dirty="0"/>
                        <a:t>Age</a:t>
                      </a:r>
                    </a:p>
                  </a:txBody>
                  <a:tcPr marL="73002" marR="73002" marT="36501" marB="36501"/>
                </a:tc>
                <a:tc>
                  <a:txBody>
                    <a:bodyPr/>
                    <a:lstStyle/>
                    <a:p>
                      <a:r>
                        <a:rPr lang="en-US" sz="600" dirty="0"/>
                        <a:t>Is Fuzzy?</a:t>
                      </a:r>
                    </a:p>
                  </a:txBody>
                  <a:tcPr marL="73002" marR="73002" marT="36501" marB="36501"/>
                </a:tc>
                <a:tc>
                  <a:txBody>
                    <a:bodyPr/>
                    <a:lstStyle/>
                    <a:p>
                      <a:r>
                        <a:rPr lang="en-US" sz="600" dirty="0"/>
                        <a:t>Kind</a:t>
                      </a:r>
                    </a:p>
                  </a:txBody>
                  <a:tcPr marL="73002" marR="73002" marT="36501" marB="36501"/>
                </a:tc>
                <a:extLst>
                  <a:ext uri="{0D108BD9-81ED-4DB2-BD59-A6C34878D82A}">
                    <a16:rowId xmlns:a16="http://schemas.microsoft.com/office/drawing/2014/main" val="3698575305"/>
                  </a:ext>
                </a:extLst>
              </a:tr>
              <a:tr h="173575">
                <a:tc>
                  <a:txBody>
                    <a:bodyPr/>
                    <a:lstStyle/>
                    <a:p>
                      <a:r>
                        <a:rPr lang="en-US" sz="600" dirty="0"/>
                        <a:t>“Ada”</a:t>
                      </a:r>
                    </a:p>
                  </a:txBody>
                  <a:tcPr marL="73002" marR="73002" marT="36501" marB="36501"/>
                </a:tc>
                <a:tc>
                  <a:txBody>
                    <a:bodyPr/>
                    <a:lstStyle/>
                    <a:p>
                      <a:r>
                        <a:rPr lang="en-US" sz="600" dirty="0"/>
                        <a:t>4</a:t>
                      </a:r>
                    </a:p>
                  </a:txBody>
                  <a:tcPr marL="73002" marR="73002" marT="36501" marB="36501"/>
                </a:tc>
                <a:tc>
                  <a:txBody>
                    <a:bodyPr/>
                    <a:lstStyle/>
                    <a:p>
                      <a:r>
                        <a:rPr lang="en-US" sz="600" dirty="0"/>
                        <a:t>True</a:t>
                      </a:r>
                    </a:p>
                  </a:txBody>
                  <a:tcPr marL="73002" marR="73002" marT="36501" marB="36501"/>
                </a:tc>
                <a:tc>
                  <a:txBody>
                    <a:bodyPr/>
                    <a:lstStyle/>
                    <a:p>
                      <a:r>
                        <a:rPr lang="en-US" sz="600" dirty="0"/>
                        <a:t>“Dog”</a:t>
                      </a:r>
                    </a:p>
                  </a:txBody>
                  <a:tcPr marL="73002" marR="73002" marT="36501" marB="36501"/>
                </a:tc>
                <a:extLst>
                  <a:ext uri="{0D108BD9-81ED-4DB2-BD59-A6C34878D82A}">
                    <a16:rowId xmlns:a16="http://schemas.microsoft.com/office/drawing/2014/main" val="1815081979"/>
                  </a:ext>
                </a:extLst>
              </a:tr>
              <a:tr h="173575">
                <a:tc>
                  <a:txBody>
                    <a:bodyPr/>
                    <a:lstStyle/>
                    <a:p>
                      <a:r>
                        <a:rPr lang="en-US" sz="600" dirty="0"/>
                        <a:t>“Babbage”</a:t>
                      </a:r>
                    </a:p>
                  </a:txBody>
                  <a:tcPr marL="73002" marR="73002" marT="36501" marB="36501"/>
                </a:tc>
                <a:tc>
                  <a:txBody>
                    <a:bodyPr/>
                    <a:lstStyle/>
                    <a:p>
                      <a:r>
                        <a:rPr lang="en-US" sz="600" dirty="0"/>
                        <a:t>5</a:t>
                      </a:r>
                    </a:p>
                  </a:txBody>
                  <a:tcPr marL="73002" marR="73002" marT="36501" marB="36501"/>
                </a:tc>
                <a:tc>
                  <a:txBody>
                    <a:bodyPr/>
                    <a:lstStyle/>
                    <a:p>
                      <a:r>
                        <a:rPr lang="en-US" sz="600" dirty="0"/>
                        <a:t>False</a:t>
                      </a:r>
                    </a:p>
                  </a:txBody>
                  <a:tcPr marL="73002" marR="73002" marT="36501" marB="36501"/>
                </a:tc>
                <a:tc>
                  <a:txBody>
                    <a:bodyPr/>
                    <a:lstStyle/>
                    <a:p>
                      <a:r>
                        <a:rPr lang="en-US" sz="600" dirty="0"/>
                        <a:t>“Dog”</a:t>
                      </a:r>
                    </a:p>
                  </a:txBody>
                  <a:tcPr marL="73002" marR="73002" marT="36501" marB="36501"/>
                </a:tc>
                <a:extLst>
                  <a:ext uri="{0D108BD9-81ED-4DB2-BD59-A6C34878D82A}">
                    <a16:rowId xmlns:a16="http://schemas.microsoft.com/office/drawing/2014/main" val="2086765122"/>
                  </a:ext>
                </a:extLst>
              </a:tr>
              <a:tr h="173575">
                <a:tc>
                  <a:txBody>
                    <a:bodyPr/>
                    <a:lstStyle/>
                    <a:p>
                      <a:r>
                        <a:rPr lang="en-US" sz="600" dirty="0"/>
                        <a:t>“Captain”</a:t>
                      </a:r>
                    </a:p>
                  </a:txBody>
                  <a:tcPr marL="73002" marR="73002" marT="36501" marB="36501"/>
                </a:tc>
                <a:tc>
                  <a:txBody>
                    <a:bodyPr/>
                    <a:lstStyle/>
                    <a:p>
                      <a:r>
                        <a:rPr lang="en-US" sz="600" dirty="0"/>
                        <a:t>2</a:t>
                      </a:r>
                    </a:p>
                  </a:txBody>
                  <a:tcPr marL="73002" marR="73002" marT="36501" marB="36501"/>
                </a:tc>
                <a:tc>
                  <a:txBody>
                    <a:bodyPr/>
                    <a:lstStyle/>
                    <a:p>
                      <a:r>
                        <a:rPr lang="en-US" sz="600" dirty="0"/>
                        <a:t>True</a:t>
                      </a:r>
                    </a:p>
                  </a:txBody>
                  <a:tcPr marL="73002" marR="73002" marT="36501" marB="36501"/>
                </a:tc>
                <a:tc>
                  <a:txBody>
                    <a:bodyPr/>
                    <a:lstStyle/>
                    <a:p>
                      <a:r>
                        <a:rPr lang="en-US" sz="600" dirty="0"/>
                        <a:t>“Cat”</a:t>
                      </a:r>
                    </a:p>
                  </a:txBody>
                  <a:tcPr marL="73002" marR="73002" marT="36501" marB="36501"/>
                </a:tc>
                <a:extLst>
                  <a:ext uri="{0D108BD9-81ED-4DB2-BD59-A6C34878D82A}">
                    <a16:rowId xmlns:a16="http://schemas.microsoft.com/office/drawing/2014/main" val="345398704"/>
                  </a:ext>
                </a:extLst>
              </a:tr>
              <a:tr h="173575">
                <a:tc>
                  <a:txBody>
                    <a:bodyPr/>
                    <a:lstStyle/>
                    <a:p>
                      <a:r>
                        <a:rPr lang="en-US" sz="600" dirty="0"/>
                        <a:t>“Domino”</a:t>
                      </a:r>
                    </a:p>
                  </a:txBody>
                  <a:tcPr marL="73002" marR="73002" marT="36501" marB="36501"/>
                </a:tc>
                <a:tc>
                  <a:txBody>
                    <a:bodyPr/>
                    <a:lstStyle/>
                    <a:p>
                      <a:r>
                        <a:rPr lang="en-US" sz="600" dirty="0"/>
                        <a:t>1</a:t>
                      </a:r>
                    </a:p>
                  </a:txBody>
                  <a:tcPr marL="73002" marR="73002" marT="36501" marB="36501"/>
                </a:tc>
                <a:tc>
                  <a:txBody>
                    <a:bodyPr/>
                    <a:lstStyle/>
                    <a:p>
                      <a:r>
                        <a:rPr lang="en-US" sz="600" dirty="0"/>
                        <a:t>True</a:t>
                      </a:r>
                    </a:p>
                  </a:txBody>
                  <a:tcPr marL="73002" marR="73002" marT="36501" marB="36501"/>
                </a:tc>
                <a:tc>
                  <a:txBody>
                    <a:bodyPr/>
                    <a:lstStyle/>
                    <a:p>
                      <a:r>
                        <a:rPr lang="en-US" sz="600" dirty="0"/>
                        <a:t>“Cat”</a:t>
                      </a:r>
                    </a:p>
                  </a:txBody>
                  <a:tcPr marL="73002" marR="73002" marT="36501" marB="36501"/>
                </a:tc>
                <a:extLst>
                  <a:ext uri="{0D108BD9-81ED-4DB2-BD59-A6C34878D82A}">
                    <a16:rowId xmlns:a16="http://schemas.microsoft.com/office/drawing/2014/main" val="3353690157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F754B6BE-26A6-B2FC-541C-BF1BFE12B98F}"/>
              </a:ext>
            </a:extLst>
          </p:cNvPr>
          <p:cNvSpPr txBox="1"/>
          <p:nvPr/>
        </p:nvSpPr>
        <p:spPr>
          <a:xfrm>
            <a:off x="354410" y="128205"/>
            <a:ext cx="1418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pets: list[Pet]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4D53D8-C163-2B0F-2F19-8825C6980A41}"/>
              </a:ext>
            </a:extLst>
          </p:cNvPr>
          <p:cNvSpPr txBox="1"/>
          <p:nvPr/>
        </p:nvSpPr>
        <p:spPr>
          <a:xfrm>
            <a:off x="2083556" y="168042"/>
            <a:ext cx="2237127" cy="14927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dataclassess</a:t>
            </a:r>
            <a:r>
              <a:rPr lang="en-US" sz="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dataclass</a:t>
            </a:r>
            <a:endParaRPr lang="en-US" sz="7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@dataclass</a:t>
            </a:r>
          </a:p>
          <a:p>
            <a:r>
              <a:rPr lang="en-US" sz="7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Pet:</a:t>
            </a:r>
          </a:p>
          <a:p>
            <a:r>
              <a:rPr lang="en-US" sz="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name: str</a:t>
            </a:r>
          </a:p>
          <a:p>
            <a:r>
              <a:rPr lang="en-US" sz="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age: int</a:t>
            </a:r>
          </a:p>
          <a:p>
            <a:r>
              <a:rPr lang="en-US" sz="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7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is_fuzzy</a:t>
            </a:r>
            <a:r>
              <a:rPr lang="en-US" sz="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bool</a:t>
            </a:r>
          </a:p>
          <a:p>
            <a:r>
              <a:rPr lang="en-US" sz="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kind: str</a:t>
            </a:r>
          </a:p>
          <a:p>
            <a:br>
              <a:rPr lang="en-US" sz="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pets = [Pet(</a:t>
            </a:r>
            <a:r>
              <a:rPr lang="en-US" sz="7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"Ada"</a:t>
            </a:r>
            <a:r>
              <a:rPr lang="en-US" sz="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7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sz="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7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sz="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7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"Dog"</a:t>
            </a:r>
            <a:r>
              <a:rPr lang="en-US" sz="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en-US" sz="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Pet(</a:t>
            </a:r>
            <a:r>
              <a:rPr lang="en-US" sz="7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"Babbage"</a:t>
            </a:r>
            <a:r>
              <a:rPr lang="en-US" sz="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7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sz="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7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sz="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7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"Dog"</a:t>
            </a:r>
            <a:r>
              <a:rPr lang="en-US" sz="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en-US" sz="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Pet(</a:t>
            </a:r>
            <a:r>
              <a:rPr lang="en-US" sz="7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"Captain"</a:t>
            </a:r>
            <a:r>
              <a:rPr lang="en-US" sz="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7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7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sz="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7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"Cat"</a:t>
            </a:r>
            <a:r>
              <a:rPr lang="en-US" sz="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en-US" sz="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Pet(</a:t>
            </a:r>
            <a:r>
              <a:rPr lang="en-US" sz="7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"Domino"</a:t>
            </a:r>
            <a:r>
              <a:rPr lang="en-US" sz="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7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7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sz="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7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"Cat"</a:t>
            </a:r>
            <a:r>
              <a:rPr lang="en-US" sz="7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)]</a:t>
            </a:r>
          </a:p>
        </p:txBody>
      </p:sp>
    </p:spTree>
    <p:extLst>
      <p:ext uri="{BB962C8B-B14F-4D97-AF65-F5344CB8AC3E}">
        <p14:creationId xmlns:p14="http://schemas.microsoft.com/office/powerpoint/2010/main" val="707686985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71224F-BF86-1C0D-F0BB-CB15DC98F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8A2) 2D </a:t>
            </a:r>
            <a:r>
              <a:rPr lang="en-US" dirty="0" err="1"/>
              <a:t>Dataclasses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BDEF49-F9BB-94CE-8D4B-4AC32F8A14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640747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BADB6CF-C87B-03BB-27D9-5B1BC519707E}"/>
              </a:ext>
            </a:extLst>
          </p:cNvPr>
          <p:cNvSpPr txBox="1"/>
          <p:nvPr/>
        </p:nvSpPr>
        <p:spPr>
          <a:xfrm>
            <a:off x="1574636" y="1326875"/>
            <a:ext cx="126050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ada.work.state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6" name="Picture 8" descr="Image result for box clipart open">
            <a:extLst>
              <a:ext uri="{FF2B5EF4-FFF2-40B4-BE49-F238E27FC236}">
                <a16:creationId xmlns:a16="http://schemas.microsoft.com/office/drawing/2014/main" id="{E8640C32-8292-F7A8-7669-B9865F57F7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94" y="333043"/>
            <a:ext cx="1308218" cy="900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DA487A3-94C3-2ECA-E88B-9CFFC8C5EF16}"/>
              </a:ext>
            </a:extLst>
          </p:cNvPr>
          <p:cNvSpPr txBox="1"/>
          <p:nvPr/>
        </p:nvSpPr>
        <p:spPr>
          <a:xfrm>
            <a:off x="284393" y="659952"/>
            <a:ext cx="908619" cy="24622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isometricOffAxis2Left">
                <a:rot lat="900000" lon="2400000" rev="0"/>
              </a:camera>
              <a:lightRig rig="threePt" dir="t"/>
            </a:scene3d>
          </a:bodyPr>
          <a:lstStyle/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Person</a:t>
            </a:r>
            <a:endParaRPr lang="en-US" sz="1000" dirty="0">
              <a:latin typeface="+mj-lt"/>
              <a:cs typeface="Courier New" panose="02070309020205020404" pitchFamily="49" charset="0"/>
            </a:endParaRP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D2C80461-33B1-5992-A2FC-5D8DCC287C18}"/>
              </a:ext>
            </a:extLst>
          </p:cNvPr>
          <p:cNvSpPr/>
          <p:nvPr/>
        </p:nvSpPr>
        <p:spPr>
          <a:xfrm>
            <a:off x="1332921" y="681591"/>
            <a:ext cx="614978" cy="2462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work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3EBD37BE-1C91-AD7F-76FA-AA2E8EF2E7BC}"/>
              </a:ext>
            </a:extLst>
          </p:cNvPr>
          <p:cNvSpPr/>
          <p:nvPr/>
        </p:nvSpPr>
        <p:spPr>
          <a:xfrm>
            <a:off x="2977083" y="666588"/>
            <a:ext cx="774020" cy="2762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state</a:t>
            </a:r>
          </a:p>
        </p:txBody>
      </p:sp>
      <p:pic>
        <p:nvPicPr>
          <p:cNvPr id="12" name="Picture 8" descr="Image result for box clipart open">
            <a:extLst>
              <a:ext uri="{FF2B5EF4-FFF2-40B4-BE49-F238E27FC236}">
                <a16:creationId xmlns:a16="http://schemas.microsoft.com/office/drawing/2014/main" id="{EAC50798-C1EF-7007-9015-108FB284EC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8007" y="461887"/>
            <a:ext cx="1075119" cy="685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AB318CB-8BEC-32BA-FF5D-5CAA5E3A9C9B}"/>
              </a:ext>
            </a:extLst>
          </p:cNvPr>
          <p:cNvSpPr txBox="1"/>
          <p:nvPr/>
        </p:nvSpPr>
        <p:spPr>
          <a:xfrm>
            <a:off x="1874050" y="660484"/>
            <a:ext cx="850951" cy="25391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isometricOffAxis2Left">
                <a:rot lat="900000" lon="2400000" rev="0"/>
              </a:camera>
              <a:lightRig rig="threePt" dir="t"/>
            </a:scene3d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  <a:latin typeface="+mj-lt"/>
                <a:cs typeface="Courier New" panose="02070309020205020404" pitchFamily="49" charset="0"/>
              </a:rPr>
              <a:t>Address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7694094-9FFA-8564-B4E1-04CF7C4C4CC9}"/>
              </a:ext>
            </a:extLst>
          </p:cNvPr>
          <p:cNvSpPr/>
          <p:nvPr/>
        </p:nvSpPr>
        <p:spPr>
          <a:xfrm>
            <a:off x="3688042" y="707981"/>
            <a:ext cx="654902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5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“DE"</a:t>
            </a:r>
            <a:endParaRPr lang="en-US" sz="105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E8B39F5-0EA2-2521-066C-83245A0FB9AE}"/>
              </a:ext>
            </a:extLst>
          </p:cNvPr>
          <p:cNvSpPr txBox="1"/>
          <p:nvPr/>
        </p:nvSpPr>
        <p:spPr>
          <a:xfrm>
            <a:off x="3894813" y="249582"/>
            <a:ext cx="448131" cy="327958"/>
          </a:xfrm>
          <a:prstGeom prst="cloudCallout">
            <a:avLst>
              <a:gd name="adj1" fmla="val -20377"/>
              <a:gd name="adj2" fmla="val 82193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800" dirty="0"/>
              <a:t>str</a:t>
            </a:r>
          </a:p>
        </p:txBody>
      </p:sp>
    </p:spTree>
    <p:extLst>
      <p:ext uri="{BB962C8B-B14F-4D97-AF65-F5344CB8AC3E}">
        <p14:creationId xmlns:p14="http://schemas.microsoft.com/office/powerpoint/2010/main" val="121836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/>
      <p:bldP spid="15" grpId="0"/>
      <p:bldP spid="16" grpId="0" animBg="1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1B1C68-1D38-DCA9-8061-AAC878A28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8B2) Heavy Nesting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59BE12-E5F7-CD2E-2597-474975A56B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7731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Simple laptop by aoguerrero">
            <a:extLst>
              <a:ext uri="{FF2B5EF4-FFF2-40B4-BE49-F238E27FC236}">
                <a16:creationId xmlns:a16="http://schemas.microsoft.com/office/drawing/2014/main" id="{BCFF60E0-9662-DEA3-91A4-5511636ED7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9989" y="420333"/>
            <a:ext cx="990651" cy="988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Globe by MajinCline">
            <a:extLst>
              <a:ext uri="{FF2B5EF4-FFF2-40B4-BE49-F238E27FC236}">
                <a16:creationId xmlns:a16="http://schemas.microsoft.com/office/drawing/2014/main" id="{90A1C612-5277-7965-5635-8A79B9A4EA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039" y="478603"/>
            <a:ext cx="871595" cy="871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rrow: Left-Right 5">
            <a:extLst>
              <a:ext uri="{FF2B5EF4-FFF2-40B4-BE49-F238E27FC236}">
                <a16:creationId xmlns:a16="http://schemas.microsoft.com/office/drawing/2014/main" id="{A4628427-EAEA-0BCC-ED6C-12145F352E28}"/>
              </a:ext>
            </a:extLst>
          </p:cNvPr>
          <p:cNvSpPr/>
          <p:nvPr/>
        </p:nvSpPr>
        <p:spPr>
          <a:xfrm>
            <a:off x="1687497" y="796278"/>
            <a:ext cx="790814" cy="269395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635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2521299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54997D8-0226-CC6A-79E6-BA62C6F7AC09}"/>
              </a:ext>
            </a:extLst>
          </p:cNvPr>
          <p:cNvSpPr txBox="1"/>
          <p:nvPr/>
        </p:nvSpPr>
        <p:spPr>
          <a:xfrm>
            <a:off x="1511300" y="234933"/>
            <a:ext cx="1542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Class Diagram</a:t>
            </a:r>
          </a:p>
        </p:txBody>
      </p:sp>
      <p:pic>
        <p:nvPicPr>
          <p:cNvPr id="1028" name="Picture 4" descr="PlantUML diagram">
            <a:extLst>
              <a:ext uri="{FF2B5EF4-FFF2-40B4-BE49-F238E27FC236}">
                <a16:creationId xmlns:a16="http://schemas.microsoft.com/office/drawing/2014/main" id="{3471AFCF-34A7-320A-F7BB-4DEF8BE4ED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256" y="604265"/>
            <a:ext cx="3375025" cy="740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4819504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552A3E9-A556-D37A-2028-C3F1BB6AC556}"/>
              </a:ext>
            </a:extLst>
          </p:cNvPr>
          <p:cNvSpPr txBox="1"/>
          <p:nvPr/>
        </p:nvSpPr>
        <p:spPr>
          <a:xfrm>
            <a:off x="1" y="0"/>
            <a:ext cx="1600200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5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dataclasses</a:t>
            </a:r>
            <a:r>
              <a:rPr lang="en-US" sz="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5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dataclass</a:t>
            </a:r>
            <a:endParaRPr lang="en-US" sz="5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@dataclass</a:t>
            </a:r>
          </a:p>
          <a:p>
            <a:r>
              <a:rPr lang="en-US" sz="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Event:</a:t>
            </a:r>
          </a:p>
          <a:p>
            <a:r>
              <a:rPr lang="en-US" sz="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name: str</a:t>
            </a:r>
          </a:p>
          <a:p>
            <a:r>
              <a:rPr lang="en-US" sz="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duration: int</a:t>
            </a:r>
          </a:p>
          <a:p>
            <a:br>
              <a:rPr lang="en-US" sz="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@dataclass</a:t>
            </a:r>
          </a:p>
          <a:p>
            <a:r>
              <a:rPr lang="en-US" sz="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Date:</a:t>
            </a:r>
          </a:p>
          <a:p>
            <a:r>
              <a:rPr lang="en-US" sz="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day: int</a:t>
            </a:r>
          </a:p>
          <a:p>
            <a:r>
              <a:rPr lang="en-US" sz="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month: int</a:t>
            </a:r>
          </a:p>
          <a:p>
            <a:r>
              <a:rPr lang="en-US" sz="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year: int</a:t>
            </a:r>
          </a:p>
          <a:p>
            <a:br>
              <a:rPr lang="en-US" sz="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@dataclass</a:t>
            </a:r>
          </a:p>
          <a:p>
            <a:r>
              <a:rPr lang="en-US" sz="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Day:</a:t>
            </a:r>
          </a:p>
          <a:p>
            <a:r>
              <a:rPr lang="en-US" sz="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date: Date</a:t>
            </a:r>
          </a:p>
          <a:p>
            <a:r>
              <a:rPr lang="en-US" sz="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events: list[Event]</a:t>
            </a:r>
          </a:p>
          <a:p>
            <a:br>
              <a:rPr lang="en-US" sz="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@dataclass</a:t>
            </a:r>
          </a:p>
          <a:p>
            <a:r>
              <a:rPr lang="en-US" sz="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Planner:</a:t>
            </a:r>
          </a:p>
          <a:p>
            <a:r>
              <a:rPr lang="en-US" sz="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owner: str</a:t>
            </a:r>
          </a:p>
          <a:p>
            <a:r>
              <a:rPr lang="en-US" sz="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days: list[Day]</a:t>
            </a:r>
          </a:p>
        </p:txBody>
      </p:sp>
      <p:pic>
        <p:nvPicPr>
          <p:cNvPr id="3074" name="Picture 2" descr="PlantUML diagram">
            <a:extLst>
              <a:ext uri="{FF2B5EF4-FFF2-40B4-BE49-F238E27FC236}">
                <a16:creationId xmlns:a16="http://schemas.microsoft.com/office/drawing/2014/main" id="{B1DAF075-BCE3-F79D-9C18-141FC7EB05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9699" y="95172"/>
            <a:ext cx="1177640" cy="1638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EDD3ACE-6F5F-5D26-802E-1DA94543BCE2}"/>
              </a:ext>
            </a:extLst>
          </p:cNvPr>
          <p:cNvSpPr txBox="1"/>
          <p:nvPr/>
        </p:nvSpPr>
        <p:spPr>
          <a:xfrm>
            <a:off x="2876837" y="25468"/>
            <a:ext cx="1550701" cy="1708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calendars = [</a:t>
            </a:r>
          </a:p>
          <a:p>
            <a:r>
              <a:rPr lang="en-US" sz="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Planner(</a:t>
            </a:r>
            <a:r>
              <a:rPr lang="en-US" sz="5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"Ada Bart"</a:t>
            </a:r>
            <a:r>
              <a:rPr lang="en-US" sz="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[</a:t>
            </a:r>
          </a:p>
          <a:p>
            <a:r>
              <a:rPr lang="en-US" sz="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Day(Date(</a:t>
            </a:r>
            <a:r>
              <a:rPr lang="en-US" sz="5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sz="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5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9</a:t>
            </a:r>
            <a:r>
              <a:rPr lang="en-US" sz="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5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2022</a:t>
            </a:r>
            <a:r>
              <a:rPr lang="en-US" sz="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), [</a:t>
            </a:r>
          </a:p>
          <a:p>
            <a:r>
              <a:rPr lang="en-US" sz="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Event(</a:t>
            </a:r>
            <a:r>
              <a:rPr lang="en-US" sz="5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"Play Fetch"</a:t>
            </a:r>
            <a:r>
              <a:rPr lang="en-US" sz="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5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45</a:t>
            </a:r>
            <a:r>
              <a:rPr lang="en-US" sz="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en-US" sz="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Event(</a:t>
            </a:r>
            <a:r>
              <a:rPr lang="en-US" sz="5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"Nap"</a:t>
            </a:r>
            <a:r>
              <a:rPr lang="en-US" sz="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5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124</a:t>
            </a:r>
            <a:r>
              <a:rPr lang="en-US" sz="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]),</a:t>
            </a:r>
          </a:p>
          <a:p>
            <a:r>
              <a:rPr lang="en-US" sz="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Day(Date(</a:t>
            </a:r>
            <a:r>
              <a:rPr lang="en-US" sz="5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sz="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5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sz="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5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2022</a:t>
            </a:r>
            <a:r>
              <a:rPr lang="en-US" sz="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), [</a:t>
            </a:r>
          </a:p>
          <a:p>
            <a:r>
              <a:rPr lang="en-US" sz="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Event(</a:t>
            </a:r>
            <a:r>
              <a:rPr lang="en-US" sz="5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"Play Fetch"</a:t>
            </a:r>
            <a:r>
              <a:rPr lang="en-US" sz="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5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27</a:t>
            </a:r>
            <a:r>
              <a:rPr lang="en-US" sz="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en-US" sz="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Event(</a:t>
            </a:r>
            <a:r>
              <a:rPr lang="en-US" sz="5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"Nap"</a:t>
            </a:r>
            <a:r>
              <a:rPr lang="en-US" sz="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5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60</a:t>
            </a:r>
            <a:r>
              <a:rPr lang="en-US" sz="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en-US" sz="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Event(</a:t>
            </a:r>
            <a:r>
              <a:rPr lang="en-US" sz="5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"Bork Loudly"</a:t>
            </a:r>
            <a:r>
              <a:rPr lang="en-US" sz="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5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64</a:t>
            </a:r>
            <a:r>
              <a:rPr lang="en-US" sz="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]),</a:t>
            </a:r>
          </a:p>
          <a:p>
            <a:r>
              <a:rPr lang="en-US" sz="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]),</a:t>
            </a:r>
          </a:p>
          <a:p>
            <a:r>
              <a:rPr lang="en-US" sz="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Planner(</a:t>
            </a:r>
            <a:r>
              <a:rPr lang="en-US" sz="5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"Babbage Bart"</a:t>
            </a:r>
            <a:r>
              <a:rPr lang="en-US" sz="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[</a:t>
            </a:r>
          </a:p>
          <a:p>
            <a:r>
              <a:rPr lang="en-US" sz="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Day(Date(</a:t>
            </a:r>
            <a:r>
              <a:rPr lang="en-US" sz="5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sz="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5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9</a:t>
            </a:r>
            <a:r>
              <a:rPr lang="en-US" sz="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5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2022</a:t>
            </a:r>
            <a:r>
              <a:rPr lang="en-US" sz="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), [</a:t>
            </a:r>
          </a:p>
          <a:p>
            <a:r>
              <a:rPr lang="en-US" sz="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Event(</a:t>
            </a:r>
            <a:r>
              <a:rPr lang="en-US" sz="5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"Nap"</a:t>
            </a:r>
            <a:r>
              <a:rPr lang="en-US" sz="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5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180</a:t>
            </a:r>
            <a:r>
              <a:rPr lang="en-US" sz="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]),</a:t>
            </a:r>
          </a:p>
          <a:p>
            <a:r>
              <a:rPr lang="en-US" sz="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Day(Date(</a:t>
            </a:r>
            <a:r>
              <a:rPr lang="en-US" sz="5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sz="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5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sz="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5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2022</a:t>
            </a:r>
            <a:r>
              <a:rPr lang="en-US" sz="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), [</a:t>
            </a:r>
          </a:p>
          <a:p>
            <a:r>
              <a:rPr lang="en-US" sz="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Event(</a:t>
            </a:r>
            <a:r>
              <a:rPr lang="en-US" sz="5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"Nap"</a:t>
            </a:r>
            <a:r>
              <a:rPr lang="en-US" sz="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5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180</a:t>
            </a:r>
            <a:r>
              <a:rPr lang="en-US" sz="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])</a:t>
            </a:r>
          </a:p>
          <a:p>
            <a:r>
              <a:rPr lang="en-US" sz="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])</a:t>
            </a:r>
          </a:p>
          <a:p>
            <a:r>
              <a:rPr lang="en-US" sz="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354891808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DC08D1-C53D-70E6-0F13-B80E24B0E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7B1) Filesystems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23E665-0881-0232-3445-85DFF964D1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716325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C73C274-2F8D-4036-3569-DFC749B42200}"/>
              </a:ext>
            </a:extLst>
          </p:cNvPr>
          <p:cNvGrpSpPr/>
          <p:nvPr/>
        </p:nvGrpSpPr>
        <p:grpSpPr>
          <a:xfrm>
            <a:off x="1772808" y="0"/>
            <a:ext cx="347106" cy="397972"/>
            <a:chOff x="5260783" y="1724421"/>
            <a:chExt cx="1405351" cy="1611300"/>
          </a:xfrm>
        </p:grpSpPr>
        <p:pic>
          <p:nvPicPr>
            <p:cNvPr id="5" name="Picture 4" descr="Open Folder by isendrak">
              <a:extLst>
                <a:ext uri="{FF2B5EF4-FFF2-40B4-BE49-F238E27FC236}">
                  <a16:creationId xmlns:a16="http://schemas.microsoft.com/office/drawing/2014/main" id="{84D41239-836F-B4B5-E553-44214835368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73465" y="1724421"/>
              <a:ext cx="1292669" cy="8940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4DA9BA7-8E4C-25BE-0BB9-74D6FF8762D7}"/>
                </a:ext>
              </a:extLst>
            </p:cNvPr>
            <p:cNvSpPr txBox="1"/>
            <p:nvPr/>
          </p:nvSpPr>
          <p:spPr>
            <a:xfrm>
              <a:off x="5260783" y="2618491"/>
              <a:ext cx="1276489" cy="7172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800" dirty="0"/>
                <a:t>Root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7826C431-B30E-8975-26A8-47A8E4E48B05}"/>
              </a:ext>
            </a:extLst>
          </p:cNvPr>
          <p:cNvGrpSpPr/>
          <p:nvPr/>
        </p:nvGrpSpPr>
        <p:grpSpPr>
          <a:xfrm>
            <a:off x="1023415" y="645178"/>
            <a:ext cx="570982" cy="397971"/>
            <a:chOff x="4743135" y="1724421"/>
            <a:chExt cx="2311778" cy="1611295"/>
          </a:xfrm>
        </p:grpSpPr>
        <p:pic>
          <p:nvPicPr>
            <p:cNvPr id="8" name="Picture 4" descr="Open Folder by isendrak">
              <a:extLst>
                <a:ext uri="{FF2B5EF4-FFF2-40B4-BE49-F238E27FC236}">
                  <a16:creationId xmlns:a16="http://schemas.microsoft.com/office/drawing/2014/main" id="{B0DC9F96-EC42-2585-E020-43DB67BB995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73465" y="1724421"/>
              <a:ext cx="1292669" cy="8940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59DB4D5-D88F-66D6-1224-5AB118B09317}"/>
                </a:ext>
              </a:extLst>
            </p:cNvPr>
            <p:cNvSpPr txBox="1"/>
            <p:nvPr/>
          </p:nvSpPr>
          <p:spPr>
            <a:xfrm>
              <a:off x="4743135" y="2618487"/>
              <a:ext cx="2311778" cy="7172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800" dirty="0"/>
                <a:t>School work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B499B9F6-56B3-0FB6-A367-4D8BEE781BB6}"/>
              </a:ext>
            </a:extLst>
          </p:cNvPr>
          <p:cNvGrpSpPr/>
          <p:nvPr/>
        </p:nvGrpSpPr>
        <p:grpSpPr>
          <a:xfrm>
            <a:off x="2307948" y="645178"/>
            <a:ext cx="390409" cy="397971"/>
            <a:chOff x="5108691" y="1724421"/>
            <a:chExt cx="1580673" cy="1611291"/>
          </a:xfrm>
        </p:grpSpPr>
        <p:pic>
          <p:nvPicPr>
            <p:cNvPr id="11" name="Picture 4" descr="Open Folder by isendrak">
              <a:extLst>
                <a:ext uri="{FF2B5EF4-FFF2-40B4-BE49-F238E27FC236}">
                  <a16:creationId xmlns:a16="http://schemas.microsoft.com/office/drawing/2014/main" id="{79AB871C-4D35-7CFC-5BFA-EF60ED10385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73465" y="1724421"/>
              <a:ext cx="1292669" cy="8940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68C5F74-D7EC-07D2-75D7-6A930AE1DC57}"/>
                </a:ext>
              </a:extLst>
            </p:cNvPr>
            <p:cNvSpPr txBox="1"/>
            <p:nvPr/>
          </p:nvSpPr>
          <p:spPr>
            <a:xfrm>
              <a:off x="5108691" y="2618485"/>
              <a:ext cx="1580673" cy="7172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800" dirty="0"/>
                <a:t>Photos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734AB75-C830-7862-8B34-C4F130C385E1}"/>
              </a:ext>
            </a:extLst>
          </p:cNvPr>
          <p:cNvGrpSpPr/>
          <p:nvPr/>
        </p:nvGrpSpPr>
        <p:grpSpPr>
          <a:xfrm>
            <a:off x="2966594" y="645177"/>
            <a:ext cx="395680" cy="397971"/>
            <a:chOff x="5098017" y="1724421"/>
            <a:chExt cx="1602015" cy="1611291"/>
          </a:xfrm>
        </p:grpSpPr>
        <p:pic>
          <p:nvPicPr>
            <p:cNvPr id="14" name="Picture 4" descr="Open Folder by isendrak">
              <a:extLst>
                <a:ext uri="{FF2B5EF4-FFF2-40B4-BE49-F238E27FC236}">
                  <a16:creationId xmlns:a16="http://schemas.microsoft.com/office/drawing/2014/main" id="{0B247078-ED83-8F76-E3CF-893F0973F0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73465" y="1724421"/>
              <a:ext cx="1292669" cy="8940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C4A7E02-56D1-1B8C-7DA7-ABDC6B3D1951}"/>
                </a:ext>
              </a:extLst>
            </p:cNvPr>
            <p:cNvSpPr txBox="1"/>
            <p:nvPr/>
          </p:nvSpPr>
          <p:spPr>
            <a:xfrm>
              <a:off x="5098017" y="2618485"/>
              <a:ext cx="1602015" cy="7172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800" dirty="0"/>
                <a:t>Python</a:t>
              </a:r>
            </a:p>
          </p:txBody>
        </p:sp>
      </p:grpSp>
      <p:pic>
        <p:nvPicPr>
          <p:cNvPr id="16" name="Picture 6" descr="German Text Document Icon by rejon">
            <a:extLst>
              <a:ext uri="{FF2B5EF4-FFF2-40B4-BE49-F238E27FC236}">
                <a16:creationId xmlns:a16="http://schemas.microsoft.com/office/drawing/2014/main" id="{834D5CC1-97EC-B0E9-D45A-731CE69557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270" y="1303969"/>
            <a:ext cx="337373" cy="337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8" descr="Spreadsheet Document Icon by sixsixfive">
            <a:extLst>
              <a:ext uri="{FF2B5EF4-FFF2-40B4-BE49-F238E27FC236}">
                <a16:creationId xmlns:a16="http://schemas.microsoft.com/office/drawing/2014/main" id="{E48D6E39-73DD-149E-A781-65607B858F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7604" y="1303969"/>
            <a:ext cx="260527" cy="337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 descr="A brown and white dog sitting on a table&#10;&#10;Description generated with very high confidence">
            <a:extLst>
              <a:ext uri="{FF2B5EF4-FFF2-40B4-BE49-F238E27FC236}">
                <a16:creationId xmlns:a16="http://schemas.microsoft.com/office/drawing/2014/main" id="{E51C81F0-E1B0-3D15-37AC-F7DD57E83F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5426" y="1303969"/>
            <a:ext cx="427739" cy="285872"/>
          </a:xfrm>
          <a:prstGeom prst="rect">
            <a:avLst/>
          </a:prstGeom>
          <a:solidFill>
            <a:srgbClr val="FFFFFF">
              <a:shade val="85000"/>
            </a:srgbClr>
          </a:solidFill>
          <a:ln w="9525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9" name="Picture 18" descr="A cat wearing a collared shirt&#10;&#10;Description generated with high confidence">
            <a:extLst>
              <a:ext uri="{FF2B5EF4-FFF2-40B4-BE49-F238E27FC236}">
                <a16:creationId xmlns:a16="http://schemas.microsoft.com/office/drawing/2014/main" id="{DF2AB7CE-FDBD-BCBF-DBC9-104C9FB8C5B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7507" y="1303969"/>
            <a:ext cx="275120" cy="275120"/>
          </a:xfrm>
          <a:prstGeom prst="rect">
            <a:avLst/>
          </a:prstGeom>
          <a:solidFill>
            <a:srgbClr val="FFFFFF">
              <a:shade val="85000"/>
            </a:srgbClr>
          </a:solidFill>
          <a:ln w="9525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0" name="Picture 12" descr="Image result for python file icon">
            <a:extLst>
              <a:ext uri="{FF2B5EF4-FFF2-40B4-BE49-F238E27FC236}">
                <a16:creationId xmlns:a16="http://schemas.microsoft.com/office/drawing/2014/main" id="{DC5FAD81-8AE5-C0B6-4141-ED65209DE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618" y="1303969"/>
            <a:ext cx="337373" cy="337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12" descr="Image result for python file icon">
            <a:extLst>
              <a:ext uri="{FF2B5EF4-FFF2-40B4-BE49-F238E27FC236}">
                <a16:creationId xmlns:a16="http://schemas.microsoft.com/office/drawing/2014/main" id="{2F614704-61D9-E276-F2BA-C8C6B3E099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5460" y="1303969"/>
            <a:ext cx="337373" cy="337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8F4E6266-590F-D311-ECE3-9F71EC86BC46}"/>
              </a:ext>
            </a:extLst>
          </p:cNvPr>
          <p:cNvCxnSpPr>
            <a:cxnSpLocks/>
            <a:stCxn id="6" idx="2"/>
            <a:endCxn id="14" idx="0"/>
          </p:cNvCxnSpPr>
          <p:nvPr/>
        </p:nvCxnSpPr>
        <p:spPr>
          <a:xfrm rot="16200000" flipH="1">
            <a:off x="2438754" y="-110335"/>
            <a:ext cx="247205" cy="1263817"/>
          </a:xfrm>
          <a:prstGeom prst="bentConnector3">
            <a:avLst/>
          </a:prstGeom>
          <a:ln cmpd="sng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A17A3CD0-48DD-6B75-6A5F-496A8A72EBEA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 rot="5400000">
            <a:off x="1510989" y="225719"/>
            <a:ext cx="247206" cy="591712"/>
          </a:xfrm>
          <a:prstGeom prst="bentConnector3">
            <a:avLst>
              <a:gd name="adj1" fmla="val 50000"/>
            </a:avLst>
          </a:prstGeom>
          <a:ln cmpd="sng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4E5EF3E7-0E81-ABD0-D4B8-9E566E765A18}"/>
              </a:ext>
            </a:extLst>
          </p:cNvPr>
          <p:cNvCxnSpPr>
            <a:cxnSpLocks/>
            <a:stCxn id="6" idx="2"/>
            <a:endCxn id="11" idx="0"/>
          </p:cNvCxnSpPr>
          <p:nvPr/>
        </p:nvCxnSpPr>
        <p:spPr>
          <a:xfrm rot="16200000" flipH="1">
            <a:off x="2108112" y="220308"/>
            <a:ext cx="247206" cy="602534"/>
          </a:xfrm>
          <a:prstGeom prst="bentConnector3">
            <a:avLst>
              <a:gd name="adj1" fmla="val 50000"/>
            </a:avLst>
          </a:prstGeom>
          <a:ln cmpd="sng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4E6A1557-3188-B958-4409-9B852C2978B2}"/>
              </a:ext>
            </a:extLst>
          </p:cNvPr>
          <p:cNvCxnSpPr>
            <a:cxnSpLocks/>
            <a:stCxn id="15" idx="2"/>
            <a:endCxn id="21" idx="0"/>
          </p:cNvCxnSpPr>
          <p:nvPr/>
        </p:nvCxnSpPr>
        <p:spPr>
          <a:xfrm rot="16200000" flipH="1">
            <a:off x="3503880" y="703701"/>
            <a:ext cx="260821" cy="939713"/>
          </a:xfrm>
          <a:prstGeom prst="bentConnector3">
            <a:avLst>
              <a:gd name="adj1" fmla="val 50000"/>
            </a:avLst>
          </a:prstGeom>
          <a:ln cmpd="sng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C337D871-1D38-8063-4883-D9D3B3439518}"/>
              </a:ext>
            </a:extLst>
          </p:cNvPr>
          <p:cNvCxnSpPr>
            <a:cxnSpLocks/>
            <a:stCxn id="15" idx="2"/>
            <a:endCxn id="20" idx="0"/>
          </p:cNvCxnSpPr>
          <p:nvPr/>
        </p:nvCxnSpPr>
        <p:spPr>
          <a:xfrm rot="16200000" flipH="1">
            <a:off x="3250959" y="956622"/>
            <a:ext cx="260821" cy="433871"/>
          </a:xfrm>
          <a:prstGeom prst="bentConnector3">
            <a:avLst>
              <a:gd name="adj1" fmla="val 50000"/>
            </a:avLst>
          </a:prstGeom>
          <a:ln cmpd="sng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94512F64-D271-99B3-5C92-592777628C89}"/>
              </a:ext>
            </a:extLst>
          </p:cNvPr>
          <p:cNvCxnSpPr>
            <a:cxnSpLocks/>
            <a:stCxn id="12" idx="2"/>
            <a:endCxn id="19" idx="0"/>
          </p:cNvCxnSpPr>
          <p:nvPr/>
        </p:nvCxnSpPr>
        <p:spPr>
          <a:xfrm rot="16200000" flipH="1">
            <a:off x="2443700" y="1102602"/>
            <a:ext cx="260820" cy="141914"/>
          </a:xfrm>
          <a:prstGeom prst="bentConnector3">
            <a:avLst>
              <a:gd name="adj1" fmla="val 50000"/>
            </a:avLst>
          </a:prstGeom>
          <a:ln cmpd="sng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1115BFA8-7A22-6C34-9FDA-BCC1A5213F5F}"/>
              </a:ext>
            </a:extLst>
          </p:cNvPr>
          <p:cNvCxnSpPr>
            <a:cxnSpLocks/>
            <a:stCxn id="12" idx="2"/>
            <a:endCxn id="18" idx="0"/>
          </p:cNvCxnSpPr>
          <p:nvPr/>
        </p:nvCxnSpPr>
        <p:spPr>
          <a:xfrm rot="5400000">
            <a:off x="2060815" y="861631"/>
            <a:ext cx="260820" cy="623857"/>
          </a:xfrm>
          <a:prstGeom prst="bentConnector3">
            <a:avLst>
              <a:gd name="adj1" fmla="val 50000"/>
            </a:avLst>
          </a:prstGeom>
          <a:ln cmpd="sng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DC3B25E3-506D-FDBC-712C-EBC2BA253AA2}"/>
              </a:ext>
            </a:extLst>
          </p:cNvPr>
          <p:cNvCxnSpPr>
            <a:cxnSpLocks/>
            <a:stCxn id="9" idx="2"/>
            <a:endCxn id="17" idx="0"/>
          </p:cNvCxnSpPr>
          <p:nvPr/>
        </p:nvCxnSpPr>
        <p:spPr>
          <a:xfrm rot="5400000">
            <a:off x="1142977" y="1138040"/>
            <a:ext cx="260820" cy="71038"/>
          </a:xfrm>
          <a:prstGeom prst="bentConnector3">
            <a:avLst>
              <a:gd name="adj1" fmla="val 50000"/>
            </a:avLst>
          </a:prstGeom>
          <a:ln cmpd="sng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E05DF410-85D1-7FA3-4EB2-DA1A42F1B602}"/>
              </a:ext>
            </a:extLst>
          </p:cNvPr>
          <p:cNvCxnSpPr>
            <a:cxnSpLocks/>
            <a:stCxn id="9" idx="2"/>
            <a:endCxn id="16" idx="0"/>
          </p:cNvCxnSpPr>
          <p:nvPr/>
        </p:nvCxnSpPr>
        <p:spPr>
          <a:xfrm rot="5400000">
            <a:off x="734022" y="729085"/>
            <a:ext cx="260820" cy="888949"/>
          </a:xfrm>
          <a:prstGeom prst="bentConnector3">
            <a:avLst>
              <a:gd name="adj1" fmla="val 50000"/>
            </a:avLst>
          </a:prstGeom>
          <a:ln cmpd="sng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C2A1AA2D-AD78-9F66-9999-14A42BCAA2FC}"/>
              </a:ext>
            </a:extLst>
          </p:cNvPr>
          <p:cNvSpPr txBox="1"/>
          <p:nvPr/>
        </p:nvSpPr>
        <p:spPr>
          <a:xfrm>
            <a:off x="74348" y="1618598"/>
            <a:ext cx="69121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/>
              <a:t>homework2.doc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119DB28-CE03-E009-F04E-8C53A4C86106}"/>
              </a:ext>
            </a:extLst>
          </p:cNvPr>
          <p:cNvSpPr txBox="1"/>
          <p:nvPr/>
        </p:nvSpPr>
        <p:spPr>
          <a:xfrm>
            <a:off x="1030748" y="1618598"/>
            <a:ext cx="42511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/>
              <a:t>cs10.xls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085A6AD-9A87-2422-DFEE-F2E9AE9E5DF2}"/>
              </a:ext>
            </a:extLst>
          </p:cNvPr>
          <p:cNvSpPr txBox="1"/>
          <p:nvPr/>
        </p:nvSpPr>
        <p:spPr>
          <a:xfrm>
            <a:off x="1597014" y="1618598"/>
            <a:ext cx="52290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/>
              <a:t>Photo1.jpg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636B046-A80B-4B16-43E1-EEA98FB47D7B}"/>
              </a:ext>
            </a:extLst>
          </p:cNvPr>
          <p:cNvSpPr txBox="1"/>
          <p:nvPr/>
        </p:nvSpPr>
        <p:spPr>
          <a:xfrm>
            <a:off x="2385099" y="1618598"/>
            <a:ext cx="50366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/>
              <a:t>Me_irl.jpg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70C2336-EEEA-98F8-64E7-6905BCAEEF8D}"/>
              </a:ext>
            </a:extLst>
          </p:cNvPr>
          <p:cNvSpPr txBox="1"/>
          <p:nvPr/>
        </p:nvSpPr>
        <p:spPr>
          <a:xfrm>
            <a:off x="3349728" y="1618598"/>
            <a:ext cx="48763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/>
              <a:t>strings.py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55303BF-62CE-DDF7-3C83-A964947E6929}"/>
              </a:ext>
            </a:extLst>
          </p:cNvPr>
          <p:cNvSpPr txBox="1"/>
          <p:nvPr/>
        </p:nvSpPr>
        <p:spPr>
          <a:xfrm>
            <a:off x="3837362" y="1618598"/>
            <a:ext cx="545342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/>
              <a:t>example.py</a:t>
            </a:r>
          </a:p>
        </p:txBody>
      </p:sp>
    </p:spTree>
    <p:extLst>
      <p:ext uri="{BB962C8B-B14F-4D97-AF65-F5344CB8AC3E}">
        <p14:creationId xmlns:p14="http://schemas.microsoft.com/office/powerpoint/2010/main" val="2883965842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C73C274-2F8D-4036-3569-DFC749B42200}"/>
              </a:ext>
            </a:extLst>
          </p:cNvPr>
          <p:cNvGrpSpPr/>
          <p:nvPr/>
        </p:nvGrpSpPr>
        <p:grpSpPr>
          <a:xfrm>
            <a:off x="1772808" y="0"/>
            <a:ext cx="347106" cy="397972"/>
            <a:chOff x="5260783" y="1724421"/>
            <a:chExt cx="1405351" cy="1611300"/>
          </a:xfrm>
        </p:grpSpPr>
        <p:pic>
          <p:nvPicPr>
            <p:cNvPr id="5" name="Picture 4" descr="Open Folder by isendrak">
              <a:extLst>
                <a:ext uri="{FF2B5EF4-FFF2-40B4-BE49-F238E27FC236}">
                  <a16:creationId xmlns:a16="http://schemas.microsoft.com/office/drawing/2014/main" id="{84D41239-836F-B4B5-E553-44214835368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73465" y="1724421"/>
              <a:ext cx="1292669" cy="8940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4DA9BA7-8E4C-25BE-0BB9-74D6FF8762D7}"/>
                </a:ext>
              </a:extLst>
            </p:cNvPr>
            <p:cNvSpPr txBox="1"/>
            <p:nvPr/>
          </p:nvSpPr>
          <p:spPr>
            <a:xfrm>
              <a:off x="5260783" y="2618491"/>
              <a:ext cx="1276489" cy="7172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800" dirty="0"/>
                <a:t>Root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7826C431-B30E-8975-26A8-47A8E4E48B05}"/>
              </a:ext>
            </a:extLst>
          </p:cNvPr>
          <p:cNvGrpSpPr/>
          <p:nvPr/>
        </p:nvGrpSpPr>
        <p:grpSpPr>
          <a:xfrm>
            <a:off x="1023415" y="645178"/>
            <a:ext cx="570982" cy="397971"/>
            <a:chOff x="4743135" y="1724421"/>
            <a:chExt cx="2311778" cy="1611295"/>
          </a:xfrm>
        </p:grpSpPr>
        <p:pic>
          <p:nvPicPr>
            <p:cNvPr id="8" name="Picture 4" descr="Open Folder by isendrak">
              <a:extLst>
                <a:ext uri="{FF2B5EF4-FFF2-40B4-BE49-F238E27FC236}">
                  <a16:creationId xmlns:a16="http://schemas.microsoft.com/office/drawing/2014/main" id="{B0DC9F96-EC42-2585-E020-43DB67BB995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73465" y="1724421"/>
              <a:ext cx="1292669" cy="8940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59DB4D5-D88F-66D6-1224-5AB118B09317}"/>
                </a:ext>
              </a:extLst>
            </p:cNvPr>
            <p:cNvSpPr txBox="1"/>
            <p:nvPr/>
          </p:nvSpPr>
          <p:spPr>
            <a:xfrm>
              <a:off x="4743135" y="2618487"/>
              <a:ext cx="2311778" cy="7172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800" dirty="0"/>
                <a:t>School work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B499B9F6-56B3-0FB6-A367-4D8BEE781BB6}"/>
              </a:ext>
            </a:extLst>
          </p:cNvPr>
          <p:cNvGrpSpPr/>
          <p:nvPr/>
        </p:nvGrpSpPr>
        <p:grpSpPr>
          <a:xfrm>
            <a:off x="2307948" y="645178"/>
            <a:ext cx="390409" cy="397971"/>
            <a:chOff x="5108691" y="1724421"/>
            <a:chExt cx="1580673" cy="1611291"/>
          </a:xfrm>
        </p:grpSpPr>
        <p:pic>
          <p:nvPicPr>
            <p:cNvPr id="11" name="Picture 4" descr="Open Folder by isendrak">
              <a:extLst>
                <a:ext uri="{FF2B5EF4-FFF2-40B4-BE49-F238E27FC236}">
                  <a16:creationId xmlns:a16="http://schemas.microsoft.com/office/drawing/2014/main" id="{79AB871C-4D35-7CFC-5BFA-EF60ED10385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73465" y="1724421"/>
              <a:ext cx="1292669" cy="8940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68C5F74-D7EC-07D2-75D7-6A930AE1DC57}"/>
                </a:ext>
              </a:extLst>
            </p:cNvPr>
            <p:cNvSpPr txBox="1"/>
            <p:nvPr/>
          </p:nvSpPr>
          <p:spPr>
            <a:xfrm>
              <a:off x="5108691" y="2618485"/>
              <a:ext cx="1580673" cy="7172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800" dirty="0"/>
                <a:t>Photos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734AB75-C830-7862-8B34-C4F130C385E1}"/>
              </a:ext>
            </a:extLst>
          </p:cNvPr>
          <p:cNvGrpSpPr/>
          <p:nvPr/>
        </p:nvGrpSpPr>
        <p:grpSpPr>
          <a:xfrm>
            <a:off x="2966594" y="645177"/>
            <a:ext cx="395680" cy="397971"/>
            <a:chOff x="5098017" y="1724421"/>
            <a:chExt cx="1602015" cy="1611291"/>
          </a:xfrm>
        </p:grpSpPr>
        <p:pic>
          <p:nvPicPr>
            <p:cNvPr id="14" name="Picture 4" descr="Open Folder by isendrak">
              <a:extLst>
                <a:ext uri="{FF2B5EF4-FFF2-40B4-BE49-F238E27FC236}">
                  <a16:creationId xmlns:a16="http://schemas.microsoft.com/office/drawing/2014/main" id="{0B247078-ED83-8F76-E3CF-893F0973F0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73465" y="1724421"/>
              <a:ext cx="1292669" cy="8940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C4A7E02-56D1-1B8C-7DA7-ABDC6B3D1951}"/>
                </a:ext>
              </a:extLst>
            </p:cNvPr>
            <p:cNvSpPr txBox="1"/>
            <p:nvPr/>
          </p:nvSpPr>
          <p:spPr>
            <a:xfrm>
              <a:off x="5098017" y="2618485"/>
              <a:ext cx="1602015" cy="7172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800" dirty="0"/>
                <a:t>Python</a:t>
              </a:r>
            </a:p>
          </p:txBody>
        </p:sp>
      </p:grpSp>
      <p:pic>
        <p:nvPicPr>
          <p:cNvPr id="16" name="Picture 6" descr="German Text Document Icon by rejon">
            <a:extLst>
              <a:ext uri="{FF2B5EF4-FFF2-40B4-BE49-F238E27FC236}">
                <a16:creationId xmlns:a16="http://schemas.microsoft.com/office/drawing/2014/main" id="{834D5CC1-97EC-B0E9-D45A-731CE69557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270" y="1303969"/>
            <a:ext cx="337373" cy="337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8" descr="Spreadsheet Document Icon by sixsixfive">
            <a:extLst>
              <a:ext uri="{FF2B5EF4-FFF2-40B4-BE49-F238E27FC236}">
                <a16:creationId xmlns:a16="http://schemas.microsoft.com/office/drawing/2014/main" id="{E48D6E39-73DD-149E-A781-65607B858F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7604" y="1303969"/>
            <a:ext cx="260527" cy="337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 descr="A brown and white dog sitting on a table&#10;&#10;Description generated with very high confidence">
            <a:extLst>
              <a:ext uri="{FF2B5EF4-FFF2-40B4-BE49-F238E27FC236}">
                <a16:creationId xmlns:a16="http://schemas.microsoft.com/office/drawing/2014/main" id="{E51C81F0-E1B0-3D15-37AC-F7DD57E83F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5426" y="1303969"/>
            <a:ext cx="427739" cy="285872"/>
          </a:xfrm>
          <a:prstGeom prst="rect">
            <a:avLst/>
          </a:prstGeom>
          <a:solidFill>
            <a:srgbClr val="FFFFFF">
              <a:shade val="85000"/>
            </a:srgbClr>
          </a:solidFill>
          <a:ln w="9525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9" name="Picture 18" descr="A cat wearing a collared shirt&#10;&#10;Description generated with high confidence">
            <a:extLst>
              <a:ext uri="{FF2B5EF4-FFF2-40B4-BE49-F238E27FC236}">
                <a16:creationId xmlns:a16="http://schemas.microsoft.com/office/drawing/2014/main" id="{DF2AB7CE-FDBD-BCBF-DBC9-104C9FB8C5B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7507" y="1303969"/>
            <a:ext cx="275120" cy="275120"/>
          </a:xfrm>
          <a:prstGeom prst="rect">
            <a:avLst/>
          </a:prstGeom>
          <a:solidFill>
            <a:srgbClr val="FFFFFF">
              <a:shade val="85000"/>
            </a:srgbClr>
          </a:solidFill>
          <a:ln w="9525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0" name="Picture 12" descr="Image result for python file icon">
            <a:extLst>
              <a:ext uri="{FF2B5EF4-FFF2-40B4-BE49-F238E27FC236}">
                <a16:creationId xmlns:a16="http://schemas.microsoft.com/office/drawing/2014/main" id="{DC5FAD81-8AE5-C0B6-4141-ED65209DE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618" y="1303969"/>
            <a:ext cx="337373" cy="337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12" descr="Image result for python file icon">
            <a:extLst>
              <a:ext uri="{FF2B5EF4-FFF2-40B4-BE49-F238E27FC236}">
                <a16:creationId xmlns:a16="http://schemas.microsoft.com/office/drawing/2014/main" id="{2F614704-61D9-E276-F2BA-C8C6B3E099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5460" y="1303969"/>
            <a:ext cx="337373" cy="337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8F4E6266-590F-D311-ECE3-9F71EC86BC46}"/>
              </a:ext>
            </a:extLst>
          </p:cNvPr>
          <p:cNvCxnSpPr>
            <a:cxnSpLocks/>
            <a:stCxn id="6" idx="2"/>
            <a:endCxn id="14" idx="0"/>
          </p:cNvCxnSpPr>
          <p:nvPr/>
        </p:nvCxnSpPr>
        <p:spPr>
          <a:xfrm rot="16200000" flipH="1">
            <a:off x="2438754" y="-110335"/>
            <a:ext cx="247205" cy="1263817"/>
          </a:xfrm>
          <a:prstGeom prst="bentConnector3">
            <a:avLst/>
          </a:prstGeom>
          <a:ln cmpd="sng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A17A3CD0-48DD-6B75-6A5F-496A8A72EBEA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 rot="5400000">
            <a:off x="1510989" y="225719"/>
            <a:ext cx="247206" cy="591712"/>
          </a:xfrm>
          <a:prstGeom prst="bentConnector3">
            <a:avLst>
              <a:gd name="adj1" fmla="val 50000"/>
            </a:avLst>
          </a:prstGeom>
          <a:ln cmpd="sng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4E5EF3E7-0E81-ABD0-D4B8-9E566E765A18}"/>
              </a:ext>
            </a:extLst>
          </p:cNvPr>
          <p:cNvCxnSpPr>
            <a:cxnSpLocks/>
            <a:stCxn id="6" idx="2"/>
            <a:endCxn id="11" idx="0"/>
          </p:cNvCxnSpPr>
          <p:nvPr/>
        </p:nvCxnSpPr>
        <p:spPr>
          <a:xfrm rot="16200000" flipH="1">
            <a:off x="2108112" y="220308"/>
            <a:ext cx="247206" cy="602534"/>
          </a:xfrm>
          <a:prstGeom prst="bentConnector3">
            <a:avLst>
              <a:gd name="adj1" fmla="val 50000"/>
            </a:avLst>
          </a:prstGeom>
          <a:ln cmpd="sng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4E6A1557-3188-B958-4409-9B852C2978B2}"/>
              </a:ext>
            </a:extLst>
          </p:cNvPr>
          <p:cNvCxnSpPr>
            <a:cxnSpLocks/>
            <a:stCxn id="15" idx="2"/>
            <a:endCxn id="21" idx="0"/>
          </p:cNvCxnSpPr>
          <p:nvPr/>
        </p:nvCxnSpPr>
        <p:spPr>
          <a:xfrm rot="16200000" flipH="1">
            <a:off x="3503880" y="703701"/>
            <a:ext cx="260821" cy="939713"/>
          </a:xfrm>
          <a:prstGeom prst="bentConnector3">
            <a:avLst>
              <a:gd name="adj1" fmla="val 50000"/>
            </a:avLst>
          </a:prstGeom>
          <a:ln cmpd="sng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C337D871-1D38-8063-4883-D9D3B3439518}"/>
              </a:ext>
            </a:extLst>
          </p:cNvPr>
          <p:cNvCxnSpPr>
            <a:cxnSpLocks/>
            <a:stCxn id="15" idx="2"/>
            <a:endCxn id="20" idx="0"/>
          </p:cNvCxnSpPr>
          <p:nvPr/>
        </p:nvCxnSpPr>
        <p:spPr>
          <a:xfrm rot="16200000" flipH="1">
            <a:off x="3250959" y="956622"/>
            <a:ext cx="260821" cy="433871"/>
          </a:xfrm>
          <a:prstGeom prst="bentConnector3">
            <a:avLst>
              <a:gd name="adj1" fmla="val 50000"/>
            </a:avLst>
          </a:prstGeom>
          <a:ln cmpd="sng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94512F64-D271-99B3-5C92-592777628C89}"/>
              </a:ext>
            </a:extLst>
          </p:cNvPr>
          <p:cNvCxnSpPr>
            <a:cxnSpLocks/>
            <a:stCxn id="12" idx="2"/>
            <a:endCxn id="19" idx="0"/>
          </p:cNvCxnSpPr>
          <p:nvPr/>
        </p:nvCxnSpPr>
        <p:spPr>
          <a:xfrm rot="16200000" flipH="1">
            <a:off x="2443700" y="1102602"/>
            <a:ext cx="260820" cy="141914"/>
          </a:xfrm>
          <a:prstGeom prst="bentConnector3">
            <a:avLst>
              <a:gd name="adj1" fmla="val 50000"/>
            </a:avLst>
          </a:prstGeom>
          <a:ln cmpd="sng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1115BFA8-7A22-6C34-9FDA-BCC1A5213F5F}"/>
              </a:ext>
            </a:extLst>
          </p:cNvPr>
          <p:cNvCxnSpPr>
            <a:cxnSpLocks/>
            <a:stCxn id="12" idx="2"/>
            <a:endCxn id="18" idx="0"/>
          </p:cNvCxnSpPr>
          <p:nvPr/>
        </p:nvCxnSpPr>
        <p:spPr>
          <a:xfrm rot="5400000">
            <a:off x="2060815" y="861631"/>
            <a:ext cx="260820" cy="623857"/>
          </a:xfrm>
          <a:prstGeom prst="bentConnector3">
            <a:avLst>
              <a:gd name="adj1" fmla="val 50000"/>
            </a:avLst>
          </a:prstGeom>
          <a:ln cmpd="sng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DC3B25E3-506D-FDBC-712C-EBC2BA253AA2}"/>
              </a:ext>
            </a:extLst>
          </p:cNvPr>
          <p:cNvCxnSpPr>
            <a:cxnSpLocks/>
            <a:stCxn id="9" idx="2"/>
            <a:endCxn id="17" idx="0"/>
          </p:cNvCxnSpPr>
          <p:nvPr/>
        </p:nvCxnSpPr>
        <p:spPr>
          <a:xfrm rot="5400000">
            <a:off x="1142977" y="1138040"/>
            <a:ext cx="260820" cy="71038"/>
          </a:xfrm>
          <a:prstGeom prst="bentConnector3">
            <a:avLst>
              <a:gd name="adj1" fmla="val 50000"/>
            </a:avLst>
          </a:prstGeom>
          <a:ln cmpd="sng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E05DF410-85D1-7FA3-4EB2-DA1A42F1B602}"/>
              </a:ext>
            </a:extLst>
          </p:cNvPr>
          <p:cNvCxnSpPr>
            <a:cxnSpLocks/>
            <a:stCxn id="9" idx="2"/>
            <a:endCxn id="16" idx="0"/>
          </p:cNvCxnSpPr>
          <p:nvPr/>
        </p:nvCxnSpPr>
        <p:spPr>
          <a:xfrm rot="5400000">
            <a:off x="734022" y="729085"/>
            <a:ext cx="260820" cy="888949"/>
          </a:xfrm>
          <a:prstGeom prst="bentConnector3">
            <a:avLst>
              <a:gd name="adj1" fmla="val 50000"/>
            </a:avLst>
          </a:prstGeom>
          <a:ln cmpd="sng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C2A1AA2D-AD78-9F66-9999-14A42BCAA2FC}"/>
              </a:ext>
            </a:extLst>
          </p:cNvPr>
          <p:cNvSpPr txBox="1"/>
          <p:nvPr/>
        </p:nvSpPr>
        <p:spPr>
          <a:xfrm>
            <a:off x="74348" y="1618598"/>
            <a:ext cx="69121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/>
              <a:t>homework2.doc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119DB28-CE03-E009-F04E-8C53A4C86106}"/>
              </a:ext>
            </a:extLst>
          </p:cNvPr>
          <p:cNvSpPr txBox="1"/>
          <p:nvPr/>
        </p:nvSpPr>
        <p:spPr>
          <a:xfrm>
            <a:off x="1030748" y="1618598"/>
            <a:ext cx="42511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/>
              <a:t>cs10.xls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085A6AD-9A87-2422-DFEE-F2E9AE9E5DF2}"/>
              </a:ext>
            </a:extLst>
          </p:cNvPr>
          <p:cNvSpPr txBox="1"/>
          <p:nvPr/>
        </p:nvSpPr>
        <p:spPr>
          <a:xfrm>
            <a:off x="1597014" y="1618598"/>
            <a:ext cx="52290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/>
              <a:t>Photo1.jpg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636B046-A80B-4B16-43E1-EEA98FB47D7B}"/>
              </a:ext>
            </a:extLst>
          </p:cNvPr>
          <p:cNvSpPr txBox="1"/>
          <p:nvPr/>
        </p:nvSpPr>
        <p:spPr>
          <a:xfrm>
            <a:off x="2385099" y="1618598"/>
            <a:ext cx="50366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/>
              <a:t>Me_irl.jpg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70C2336-EEEA-98F8-64E7-6905BCAEEF8D}"/>
              </a:ext>
            </a:extLst>
          </p:cNvPr>
          <p:cNvSpPr txBox="1"/>
          <p:nvPr/>
        </p:nvSpPr>
        <p:spPr>
          <a:xfrm>
            <a:off x="3349728" y="1618598"/>
            <a:ext cx="48763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/>
              <a:t>strings.py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55303BF-62CE-DDF7-3C83-A964947E6929}"/>
              </a:ext>
            </a:extLst>
          </p:cNvPr>
          <p:cNvSpPr txBox="1"/>
          <p:nvPr/>
        </p:nvSpPr>
        <p:spPr>
          <a:xfrm>
            <a:off x="3837362" y="1618598"/>
            <a:ext cx="545342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/>
              <a:t>example.py</a:t>
            </a:r>
          </a:p>
        </p:txBody>
      </p:sp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A0390AE7-93F5-9511-A514-D3951329A0C2}"/>
              </a:ext>
            </a:extLst>
          </p:cNvPr>
          <p:cNvSpPr/>
          <p:nvPr/>
        </p:nvSpPr>
        <p:spPr>
          <a:xfrm>
            <a:off x="2966595" y="177145"/>
            <a:ext cx="463024" cy="193803"/>
          </a:xfrm>
          <a:prstGeom prst="wedgeRoundRectCallout">
            <a:avLst>
              <a:gd name="adj1" fmla="val -18868"/>
              <a:gd name="adj2" fmla="val 97710"/>
              <a:gd name="adj3" fmla="val 16667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dirty="0"/>
              <a:t>Path</a:t>
            </a:r>
          </a:p>
        </p:txBody>
      </p:sp>
    </p:spTree>
    <p:extLst>
      <p:ext uri="{BB962C8B-B14F-4D97-AF65-F5344CB8AC3E}">
        <p14:creationId xmlns:p14="http://schemas.microsoft.com/office/powerpoint/2010/main" val="3592597886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3BCA0F9-2E39-06E6-6DAB-A7944461547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45625697"/>
              </p:ext>
            </p:extLst>
          </p:nvPr>
        </p:nvGraphicFramePr>
        <p:xfrm>
          <a:off x="613739" y="0"/>
          <a:ext cx="3200060" cy="1417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4871">
                  <a:extLst>
                    <a:ext uri="{9D8B030D-6E8A-4147-A177-3AD203B41FA5}">
                      <a16:colId xmlns:a16="http://schemas.microsoft.com/office/drawing/2014/main" val="3380818445"/>
                    </a:ext>
                  </a:extLst>
                </a:gridCol>
                <a:gridCol w="2245189">
                  <a:extLst>
                    <a:ext uri="{9D8B030D-6E8A-4147-A177-3AD203B41FA5}">
                      <a16:colId xmlns:a16="http://schemas.microsoft.com/office/drawing/2014/main" val="3041328631"/>
                    </a:ext>
                  </a:extLst>
                </a:gridCol>
              </a:tblGrid>
              <a:tr h="242061">
                <a:tc>
                  <a:txBody>
                    <a:bodyPr/>
                    <a:lstStyle/>
                    <a:p>
                      <a:r>
                        <a:rPr lang="en-US" sz="1050" dirty="0"/>
                        <a:t>Command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2037405"/>
                  </a:ext>
                </a:extLst>
              </a:tr>
              <a:tr h="242061">
                <a:tc>
                  <a:txBody>
                    <a:bodyPr/>
                    <a:lstStyle/>
                    <a:p>
                      <a:r>
                        <a:rPr lang="en-US" sz="105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pwd</a:t>
                      </a:r>
                      <a:endParaRPr lang="en-US" sz="105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print current working directory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8567472"/>
                  </a:ext>
                </a:extLst>
              </a:tr>
              <a:tr h="242061"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list files in current working directory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368120"/>
                  </a:ext>
                </a:extLst>
              </a:tr>
              <a:tr h="242061"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ls &lt;path&gt;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list files in the directory of the path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474306"/>
                  </a:ext>
                </a:extLst>
              </a:tr>
              <a:tr h="396100">
                <a:tc>
                  <a:txBody>
                    <a:bodyPr/>
                    <a:lstStyle/>
                    <a:p>
                      <a:r>
                        <a:rPr lang="en-US" sz="105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cd &lt;path&gt;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change the current working directory to that path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8529456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8BE77A57-60D5-6A1F-F219-E46AA659C6F0}"/>
              </a:ext>
            </a:extLst>
          </p:cNvPr>
          <p:cNvSpPr txBox="1"/>
          <p:nvPr/>
        </p:nvSpPr>
        <p:spPr>
          <a:xfrm>
            <a:off x="534463" y="1417320"/>
            <a:ext cx="33586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Thonny</a:t>
            </a:r>
            <a:r>
              <a:rPr lang="en-US" sz="1100" dirty="0"/>
              <a:t> requires the exclamation mark (!), don’t forget!</a:t>
            </a:r>
          </a:p>
        </p:txBody>
      </p:sp>
    </p:spTree>
    <p:extLst>
      <p:ext uri="{BB962C8B-B14F-4D97-AF65-F5344CB8AC3E}">
        <p14:creationId xmlns:p14="http://schemas.microsoft.com/office/powerpoint/2010/main" val="1989138494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021442-8E75-AC16-087B-3148DB418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7B2) Files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6F0F87-4FC2-8660-2A78-436F4C99A4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597898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Folded Corner 3">
            <a:extLst>
              <a:ext uri="{FF2B5EF4-FFF2-40B4-BE49-F238E27FC236}">
                <a16:creationId xmlns:a16="http://schemas.microsoft.com/office/drawing/2014/main" id="{5482E39C-3E68-75B4-50DE-92C6DB9DC685}"/>
              </a:ext>
            </a:extLst>
          </p:cNvPr>
          <p:cNvSpPr/>
          <p:nvPr/>
        </p:nvSpPr>
        <p:spPr>
          <a:xfrm>
            <a:off x="1537137" y="0"/>
            <a:ext cx="1404183" cy="1377404"/>
          </a:xfrm>
          <a:prstGeom prst="foldedCorner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bIns="0">
            <a:spAutoFit/>
          </a:bodyPr>
          <a:lstStyle/>
          <a:p>
            <a:r>
              <a:rPr lang="en-US" sz="600" dirty="0">
                <a:solidFill>
                  <a:srgbClr val="008000"/>
                </a:solidFill>
                <a:latin typeface="Courier New" panose="02070309020205020404" pitchFamily="49" charset="0"/>
              </a:rPr>
              <a:t>"On the 24th of February, 1815, the look-out at Notre-Dame de la Garde </a:t>
            </a:r>
            <a:r>
              <a:rPr lang="en-US" sz="600" dirty="0" err="1">
                <a:solidFill>
                  <a:srgbClr val="008000"/>
                </a:solidFill>
                <a:latin typeface="Courier New" panose="02070309020205020404" pitchFamily="49" charset="0"/>
              </a:rPr>
              <a:t>signalled</a:t>
            </a:r>
            <a:r>
              <a:rPr lang="en-US" sz="600" dirty="0">
                <a:solidFill>
                  <a:srgbClr val="008000"/>
                </a:solidFill>
                <a:latin typeface="Courier New" panose="02070309020205020404" pitchFamily="49" charset="0"/>
              </a:rPr>
              <a:t> the three-master, the </a:t>
            </a:r>
            <a:r>
              <a:rPr lang="en-US" sz="600" dirty="0" err="1">
                <a:solidFill>
                  <a:srgbClr val="008000"/>
                </a:solidFill>
                <a:latin typeface="Courier New" panose="02070309020205020404" pitchFamily="49" charset="0"/>
              </a:rPr>
              <a:t>Pharaon</a:t>
            </a:r>
            <a:r>
              <a:rPr lang="en-US" sz="600" dirty="0">
                <a:solidFill>
                  <a:srgbClr val="008000"/>
                </a:solidFill>
                <a:latin typeface="Courier New" panose="02070309020205020404" pitchFamily="49" charset="0"/>
              </a:rPr>
              <a:t> from Smyrna, Trieste, and Naples. As usual, a pilot put off immediately, and rounding the Château </a:t>
            </a:r>
            <a:r>
              <a:rPr lang="en-US" sz="600" dirty="0" err="1">
                <a:solidFill>
                  <a:srgbClr val="008000"/>
                </a:solidFill>
                <a:latin typeface="Courier New" panose="02070309020205020404" pitchFamily="49" charset="0"/>
              </a:rPr>
              <a:t>d'If</a:t>
            </a:r>
            <a:r>
              <a:rPr lang="en-US" sz="600" dirty="0">
                <a:solidFill>
                  <a:srgbClr val="008000"/>
                </a:solidFill>
                <a:latin typeface="Courier New" panose="02070309020205020404" pitchFamily="49" charset="0"/>
              </a:rPr>
              <a:t>, got on board the vessel between Cape </a:t>
            </a:r>
            <a:r>
              <a:rPr lang="en-US" sz="600" dirty="0" err="1">
                <a:solidFill>
                  <a:srgbClr val="008000"/>
                </a:solidFill>
                <a:latin typeface="Courier New" panose="02070309020205020404" pitchFamily="49" charset="0"/>
              </a:rPr>
              <a:t>Morgiou</a:t>
            </a:r>
            <a:r>
              <a:rPr lang="en-US" sz="600" dirty="0">
                <a:solidFill>
                  <a:srgbClr val="008000"/>
                </a:solidFill>
                <a:latin typeface="Courier New" panose="02070309020205020404" pitchFamily="49" charset="0"/>
              </a:rPr>
              <a:t> and </a:t>
            </a:r>
            <a:r>
              <a:rPr lang="en-US" sz="600" dirty="0" err="1">
                <a:solidFill>
                  <a:srgbClr val="008000"/>
                </a:solidFill>
                <a:latin typeface="Courier New" panose="02070309020205020404" pitchFamily="49" charset="0"/>
              </a:rPr>
              <a:t>Rion</a:t>
            </a:r>
            <a:r>
              <a:rPr lang="en-US" sz="600" dirty="0">
                <a:solidFill>
                  <a:srgbClr val="008000"/>
                </a:solidFill>
                <a:latin typeface="Courier New" panose="02070309020205020404" pitchFamily="49" charset="0"/>
              </a:rPr>
              <a:t> island."</a:t>
            </a:r>
            <a:endParaRPr lang="en-US" sz="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C42F43-AAC9-93E4-C5ED-87A7C0E07F82}"/>
              </a:ext>
            </a:extLst>
          </p:cNvPr>
          <p:cNvSpPr txBox="1"/>
          <p:nvPr/>
        </p:nvSpPr>
        <p:spPr>
          <a:xfrm>
            <a:off x="1345874" y="1377404"/>
            <a:ext cx="17867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Count-of-monte-cristo.txt</a:t>
            </a:r>
          </a:p>
        </p:txBody>
      </p:sp>
    </p:spTree>
    <p:extLst>
      <p:ext uri="{BB962C8B-B14F-4D97-AF65-F5344CB8AC3E}">
        <p14:creationId xmlns:p14="http://schemas.microsoft.com/office/powerpoint/2010/main" val="3183772094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EBADAB-AAA0-5720-B753-63E126E73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9A1) While Loops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6A58E4-7EBE-326D-EDFC-7A37A85B13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992997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BC96E72-7409-0355-54DD-B150B142AC83}"/>
              </a:ext>
            </a:extLst>
          </p:cNvPr>
          <p:cNvSpPr txBox="1"/>
          <p:nvPr/>
        </p:nvSpPr>
        <p:spPr>
          <a:xfrm>
            <a:off x="1340223" y="674906"/>
            <a:ext cx="149262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condition:</a:t>
            </a:r>
          </a:p>
          <a:p>
            <a:r>
              <a:rPr lang="en-US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05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pass</a:t>
            </a:r>
            <a:endParaRPr lang="en-US" sz="105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9BC1C2BE-0C6B-AC5B-2B7C-2103DD5402CA}"/>
              </a:ext>
            </a:extLst>
          </p:cNvPr>
          <p:cNvSpPr/>
          <p:nvPr/>
        </p:nvSpPr>
        <p:spPr>
          <a:xfrm>
            <a:off x="899459" y="277907"/>
            <a:ext cx="693271" cy="349623"/>
          </a:xfrm>
          <a:prstGeom prst="wedgeRoundRectCallout">
            <a:avLst>
              <a:gd name="adj1" fmla="val 33046"/>
              <a:gd name="adj2" fmla="val 76175"/>
              <a:gd name="adj3" fmla="val 16667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en-US" sz="900" dirty="0"/>
              <a:t> Keyword</a:t>
            </a:r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CCC62FF5-3DED-2DB4-5A4A-3B364EF7E218}"/>
              </a:ext>
            </a:extLst>
          </p:cNvPr>
          <p:cNvSpPr/>
          <p:nvPr/>
        </p:nvSpPr>
        <p:spPr>
          <a:xfrm>
            <a:off x="1705255" y="400425"/>
            <a:ext cx="855149" cy="227105"/>
          </a:xfrm>
          <a:prstGeom prst="wedgeRoundRectCallout">
            <a:avLst>
              <a:gd name="adj1" fmla="val 5091"/>
              <a:gd name="adj2" fmla="val 89333"/>
              <a:gd name="adj3" fmla="val 16667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/>
              <a:t>Conditional</a:t>
            </a:r>
          </a:p>
        </p:txBody>
      </p: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70A7A57A-3E03-9B86-30B2-685430513CD1}"/>
              </a:ext>
            </a:extLst>
          </p:cNvPr>
          <p:cNvSpPr/>
          <p:nvPr/>
        </p:nvSpPr>
        <p:spPr>
          <a:xfrm>
            <a:off x="2648510" y="400425"/>
            <a:ext cx="516031" cy="227105"/>
          </a:xfrm>
          <a:prstGeom prst="wedgeRoundRectCallout">
            <a:avLst>
              <a:gd name="adj1" fmla="val -49072"/>
              <a:gd name="adj2" fmla="val 97228"/>
              <a:gd name="adj3" fmla="val 16667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/>
              <a:t>Colon</a:t>
            </a:r>
          </a:p>
        </p:txBody>
      </p: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FAC6D7AF-BB1B-2E64-CECA-4CF01743923A}"/>
              </a:ext>
            </a:extLst>
          </p:cNvPr>
          <p:cNvSpPr/>
          <p:nvPr/>
        </p:nvSpPr>
        <p:spPr>
          <a:xfrm>
            <a:off x="1670330" y="1201270"/>
            <a:ext cx="516031" cy="227105"/>
          </a:xfrm>
          <a:prstGeom prst="wedgeRoundRectCallout">
            <a:avLst>
              <a:gd name="adj1" fmla="val -14327"/>
              <a:gd name="adj2" fmla="val -114615"/>
              <a:gd name="adj3" fmla="val 16667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/>
              <a:t>Body</a:t>
            </a:r>
          </a:p>
        </p:txBody>
      </p:sp>
    </p:spTree>
    <p:extLst>
      <p:ext uri="{BB962C8B-B14F-4D97-AF65-F5344CB8AC3E}">
        <p14:creationId xmlns:p14="http://schemas.microsoft.com/office/powerpoint/2010/main" val="5883320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A89B53F-5E94-DB13-1121-441C720132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1.2) Programs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2178806-37D2-33EE-0834-DEA858C559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866392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6FEEE0D-A9DF-FFA7-4343-5E7F05F4C9BA}"/>
              </a:ext>
            </a:extLst>
          </p:cNvPr>
          <p:cNvSpPr txBox="1"/>
          <p:nvPr/>
        </p:nvSpPr>
        <p:spPr>
          <a:xfrm>
            <a:off x="936811" y="271093"/>
            <a:ext cx="2214282" cy="10618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count_down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9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endParaRPr lang="en-US" sz="9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9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9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count_down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lang="en-US" sz="9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9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count_down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-= </a:t>
            </a:r>
            <a:r>
              <a:rPr lang="en-US" sz="9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sz="9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print(</a:t>
            </a:r>
            <a:r>
              <a:rPr lang="en-US" sz="9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count_down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print(</a:t>
            </a:r>
            <a:r>
              <a:rPr lang="en-US" sz="9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"Reached the end"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C5238DF-E667-F732-7F06-CE5F61256383}"/>
              </a:ext>
            </a:extLst>
          </p:cNvPr>
          <p:cNvSpPr/>
          <p:nvPr/>
        </p:nvSpPr>
        <p:spPr>
          <a:xfrm>
            <a:off x="764988" y="337671"/>
            <a:ext cx="174974" cy="1018988"/>
          </a:xfrm>
          <a:custGeom>
            <a:avLst/>
            <a:gdLst>
              <a:gd name="connsiteX0" fmla="*/ 170330 w 174974"/>
              <a:gd name="connsiteY0" fmla="*/ 0 h 1018988"/>
              <a:gd name="connsiteX1" fmla="*/ 170330 w 174974"/>
              <a:gd name="connsiteY1" fmla="*/ 188258 h 1018988"/>
              <a:gd name="connsiteX2" fmla="*/ 161365 w 174974"/>
              <a:gd name="connsiteY2" fmla="*/ 233082 h 1018988"/>
              <a:gd name="connsiteX3" fmla="*/ 155388 w 174974"/>
              <a:gd name="connsiteY3" fmla="*/ 259976 h 1018988"/>
              <a:gd name="connsiteX4" fmla="*/ 149412 w 174974"/>
              <a:gd name="connsiteY4" fmla="*/ 337670 h 1018988"/>
              <a:gd name="connsiteX5" fmla="*/ 146424 w 174974"/>
              <a:gd name="connsiteY5" fmla="*/ 355600 h 1018988"/>
              <a:gd name="connsiteX6" fmla="*/ 101600 w 174974"/>
              <a:gd name="connsiteY6" fmla="*/ 358588 h 1018988"/>
              <a:gd name="connsiteX7" fmla="*/ 77694 w 174974"/>
              <a:gd name="connsiteY7" fmla="*/ 382494 h 1018988"/>
              <a:gd name="connsiteX8" fmla="*/ 41836 w 174974"/>
              <a:gd name="connsiteY8" fmla="*/ 415364 h 1018988"/>
              <a:gd name="connsiteX9" fmla="*/ 5977 w 174974"/>
              <a:gd name="connsiteY9" fmla="*/ 481105 h 1018988"/>
              <a:gd name="connsiteX10" fmla="*/ 0 w 174974"/>
              <a:gd name="connsiteY10" fmla="*/ 508000 h 1018988"/>
              <a:gd name="connsiteX11" fmla="*/ 8965 w 174974"/>
              <a:gd name="connsiteY11" fmla="*/ 627529 h 1018988"/>
              <a:gd name="connsiteX12" fmla="*/ 23906 w 174974"/>
              <a:gd name="connsiteY12" fmla="*/ 669364 h 1018988"/>
              <a:gd name="connsiteX13" fmla="*/ 32871 w 174974"/>
              <a:gd name="connsiteY13" fmla="*/ 687294 h 1018988"/>
              <a:gd name="connsiteX14" fmla="*/ 65741 w 174974"/>
              <a:gd name="connsiteY14" fmla="*/ 717176 h 1018988"/>
              <a:gd name="connsiteX15" fmla="*/ 92636 w 174974"/>
              <a:gd name="connsiteY15" fmla="*/ 747058 h 1018988"/>
              <a:gd name="connsiteX16" fmla="*/ 119530 w 174974"/>
              <a:gd name="connsiteY16" fmla="*/ 767976 h 1018988"/>
              <a:gd name="connsiteX17" fmla="*/ 146424 w 174974"/>
              <a:gd name="connsiteY17" fmla="*/ 821764 h 1018988"/>
              <a:gd name="connsiteX18" fmla="*/ 158377 w 174974"/>
              <a:gd name="connsiteY18" fmla="*/ 899458 h 1018988"/>
              <a:gd name="connsiteX19" fmla="*/ 161365 w 174974"/>
              <a:gd name="connsiteY19" fmla="*/ 1018988 h 1018988"/>
              <a:gd name="connsiteX0" fmla="*/ 170330 w 174974"/>
              <a:gd name="connsiteY0" fmla="*/ 0 h 1018988"/>
              <a:gd name="connsiteX1" fmla="*/ 170330 w 174974"/>
              <a:gd name="connsiteY1" fmla="*/ 188258 h 1018988"/>
              <a:gd name="connsiteX2" fmla="*/ 161365 w 174974"/>
              <a:gd name="connsiteY2" fmla="*/ 233082 h 1018988"/>
              <a:gd name="connsiteX3" fmla="*/ 155388 w 174974"/>
              <a:gd name="connsiteY3" fmla="*/ 259976 h 1018988"/>
              <a:gd name="connsiteX4" fmla="*/ 149412 w 174974"/>
              <a:gd name="connsiteY4" fmla="*/ 337670 h 1018988"/>
              <a:gd name="connsiteX5" fmla="*/ 146424 w 174974"/>
              <a:gd name="connsiteY5" fmla="*/ 355600 h 1018988"/>
              <a:gd name="connsiteX6" fmla="*/ 101600 w 174974"/>
              <a:gd name="connsiteY6" fmla="*/ 358588 h 1018988"/>
              <a:gd name="connsiteX7" fmla="*/ 77694 w 174974"/>
              <a:gd name="connsiteY7" fmla="*/ 382494 h 1018988"/>
              <a:gd name="connsiteX8" fmla="*/ 41836 w 174974"/>
              <a:gd name="connsiteY8" fmla="*/ 415364 h 1018988"/>
              <a:gd name="connsiteX9" fmla="*/ 5977 w 174974"/>
              <a:gd name="connsiteY9" fmla="*/ 481105 h 1018988"/>
              <a:gd name="connsiteX10" fmla="*/ 0 w 174974"/>
              <a:gd name="connsiteY10" fmla="*/ 508000 h 1018988"/>
              <a:gd name="connsiteX11" fmla="*/ 8965 w 174974"/>
              <a:gd name="connsiteY11" fmla="*/ 627529 h 1018988"/>
              <a:gd name="connsiteX12" fmla="*/ 23906 w 174974"/>
              <a:gd name="connsiteY12" fmla="*/ 669364 h 1018988"/>
              <a:gd name="connsiteX13" fmla="*/ 32871 w 174974"/>
              <a:gd name="connsiteY13" fmla="*/ 687294 h 1018988"/>
              <a:gd name="connsiteX14" fmla="*/ 65741 w 174974"/>
              <a:gd name="connsiteY14" fmla="*/ 717176 h 1018988"/>
              <a:gd name="connsiteX15" fmla="*/ 92636 w 174974"/>
              <a:gd name="connsiteY15" fmla="*/ 747058 h 1018988"/>
              <a:gd name="connsiteX16" fmla="*/ 119530 w 174974"/>
              <a:gd name="connsiteY16" fmla="*/ 767976 h 1018988"/>
              <a:gd name="connsiteX17" fmla="*/ 146424 w 174974"/>
              <a:gd name="connsiteY17" fmla="*/ 821764 h 1018988"/>
              <a:gd name="connsiteX18" fmla="*/ 158377 w 174974"/>
              <a:gd name="connsiteY18" fmla="*/ 899458 h 1018988"/>
              <a:gd name="connsiteX19" fmla="*/ 161365 w 174974"/>
              <a:gd name="connsiteY19" fmla="*/ 1018988 h 1018988"/>
              <a:gd name="connsiteX0" fmla="*/ 170330 w 174974"/>
              <a:gd name="connsiteY0" fmla="*/ 0 h 1018988"/>
              <a:gd name="connsiteX1" fmla="*/ 170330 w 174974"/>
              <a:gd name="connsiteY1" fmla="*/ 188258 h 1018988"/>
              <a:gd name="connsiteX2" fmla="*/ 161365 w 174974"/>
              <a:gd name="connsiteY2" fmla="*/ 233082 h 1018988"/>
              <a:gd name="connsiteX3" fmla="*/ 155388 w 174974"/>
              <a:gd name="connsiteY3" fmla="*/ 259976 h 1018988"/>
              <a:gd name="connsiteX4" fmla="*/ 149412 w 174974"/>
              <a:gd name="connsiteY4" fmla="*/ 337670 h 1018988"/>
              <a:gd name="connsiteX5" fmla="*/ 146424 w 174974"/>
              <a:gd name="connsiteY5" fmla="*/ 355600 h 1018988"/>
              <a:gd name="connsiteX6" fmla="*/ 101600 w 174974"/>
              <a:gd name="connsiteY6" fmla="*/ 358588 h 1018988"/>
              <a:gd name="connsiteX7" fmla="*/ 41836 w 174974"/>
              <a:gd name="connsiteY7" fmla="*/ 415364 h 1018988"/>
              <a:gd name="connsiteX8" fmla="*/ 5977 w 174974"/>
              <a:gd name="connsiteY8" fmla="*/ 481105 h 1018988"/>
              <a:gd name="connsiteX9" fmla="*/ 0 w 174974"/>
              <a:gd name="connsiteY9" fmla="*/ 508000 h 1018988"/>
              <a:gd name="connsiteX10" fmla="*/ 8965 w 174974"/>
              <a:gd name="connsiteY10" fmla="*/ 627529 h 1018988"/>
              <a:gd name="connsiteX11" fmla="*/ 23906 w 174974"/>
              <a:gd name="connsiteY11" fmla="*/ 669364 h 1018988"/>
              <a:gd name="connsiteX12" fmla="*/ 32871 w 174974"/>
              <a:gd name="connsiteY12" fmla="*/ 687294 h 1018988"/>
              <a:gd name="connsiteX13" fmla="*/ 65741 w 174974"/>
              <a:gd name="connsiteY13" fmla="*/ 717176 h 1018988"/>
              <a:gd name="connsiteX14" fmla="*/ 92636 w 174974"/>
              <a:gd name="connsiteY14" fmla="*/ 747058 h 1018988"/>
              <a:gd name="connsiteX15" fmla="*/ 119530 w 174974"/>
              <a:gd name="connsiteY15" fmla="*/ 767976 h 1018988"/>
              <a:gd name="connsiteX16" fmla="*/ 146424 w 174974"/>
              <a:gd name="connsiteY16" fmla="*/ 821764 h 1018988"/>
              <a:gd name="connsiteX17" fmla="*/ 158377 w 174974"/>
              <a:gd name="connsiteY17" fmla="*/ 899458 h 1018988"/>
              <a:gd name="connsiteX18" fmla="*/ 161365 w 174974"/>
              <a:gd name="connsiteY18" fmla="*/ 1018988 h 1018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74974" h="1018988">
                <a:moveTo>
                  <a:pt x="170330" y="0"/>
                </a:moveTo>
                <a:cubicBezTo>
                  <a:pt x="177630" y="80309"/>
                  <a:pt x="175308" y="41431"/>
                  <a:pt x="170330" y="188258"/>
                </a:cubicBezTo>
                <a:cubicBezTo>
                  <a:pt x="169813" y="203508"/>
                  <a:pt x="164811" y="218435"/>
                  <a:pt x="161365" y="233082"/>
                </a:cubicBezTo>
                <a:cubicBezTo>
                  <a:pt x="159262" y="242021"/>
                  <a:pt x="157380" y="251011"/>
                  <a:pt x="155388" y="259976"/>
                </a:cubicBezTo>
                <a:cubicBezTo>
                  <a:pt x="154447" y="273149"/>
                  <a:pt x="151072" y="322733"/>
                  <a:pt x="149412" y="337670"/>
                </a:cubicBezTo>
                <a:cubicBezTo>
                  <a:pt x="148743" y="343692"/>
                  <a:pt x="151975" y="353171"/>
                  <a:pt x="146424" y="355600"/>
                </a:cubicBezTo>
                <a:cubicBezTo>
                  <a:pt x="132705" y="361602"/>
                  <a:pt x="116541" y="357592"/>
                  <a:pt x="101600" y="358588"/>
                </a:cubicBezTo>
                <a:cubicBezTo>
                  <a:pt x="84169" y="368549"/>
                  <a:pt x="57773" y="394945"/>
                  <a:pt x="41836" y="415364"/>
                </a:cubicBezTo>
                <a:cubicBezTo>
                  <a:pt x="25899" y="435784"/>
                  <a:pt x="12199" y="461195"/>
                  <a:pt x="5977" y="481105"/>
                </a:cubicBezTo>
                <a:cubicBezTo>
                  <a:pt x="3238" y="489871"/>
                  <a:pt x="1992" y="499035"/>
                  <a:pt x="0" y="508000"/>
                </a:cubicBezTo>
                <a:cubicBezTo>
                  <a:pt x="2988" y="547843"/>
                  <a:pt x="4648" y="587808"/>
                  <a:pt x="8965" y="627529"/>
                </a:cubicBezTo>
                <a:cubicBezTo>
                  <a:pt x="9405" y="631578"/>
                  <a:pt x="23843" y="669218"/>
                  <a:pt x="23906" y="669364"/>
                </a:cubicBezTo>
                <a:cubicBezTo>
                  <a:pt x="26538" y="675506"/>
                  <a:pt x="29164" y="681734"/>
                  <a:pt x="32871" y="687294"/>
                </a:cubicBezTo>
                <a:cubicBezTo>
                  <a:pt x="49685" y="712514"/>
                  <a:pt x="43856" y="699270"/>
                  <a:pt x="65741" y="717176"/>
                </a:cubicBezTo>
                <a:cubicBezTo>
                  <a:pt x="127400" y="767623"/>
                  <a:pt x="38064" y="698549"/>
                  <a:pt x="92636" y="747058"/>
                </a:cubicBezTo>
                <a:cubicBezTo>
                  <a:pt x="112844" y="765021"/>
                  <a:pt x="103048" y="745999"/>
                  <a:pt x="119530" y="767976"/>
                </a:cubicBezTo>
                <a:cubicBezTo>
                  <a:pt x="135442" y="789192"/>
                  <a:pt x="136364" y="796614"/>
                  <a:pt x="146424" y="821764"/>
                </a:cubicBezTo>
                <a:cubicBezTo>
                  <a:pt x="151364" y="846468"/>
                  <a:pt x="157757" y="874656"/>
                  <a:pt x="158377" y="899458"/>
                </a:cubicBezTo>
                <a:lnTo>
                  <a:pt x="161365" y="1018988"/>
                </a:lnTo>
              </a:path>
            </a:pathLst>
          </a:custGeom>
          <a:ln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7F340489-B4B0-CD25-CC25-44151116639A}"/>
              </a:ext>
            </a:extLst>
          </p:cNvPr>
          <p:cNvSpPr/>
          <p:nvPr/>
        </p:nvSpPr>
        <p:spPr>
          <a:xfrm>
            <a:off x="911168" y="663388"/>
            <a:ext cx="278150" cy="432071"/>
          </a:xfrm>
          <a:custGeom>
            <a:avLst/>
            <a:gdLst>
              <a:gd name="connsiteX0" fmla="*/ 0 w 268942"/>
              <a:gd name="connsiteY0" fmla="*/ 0 h 415365"/>
              <a:gd name="connsiteX1" fmla="*/ 5977 w 268942"/>
              <a:gd name="connsiteY1" fmla="*/ 14941 h 415365"/>
              <a:gd name="connsiteX2" fmla="*/ 14942 w 268942"/>
              <a:gd name="connsiteY2" fmla="*/ 44824 h 415365"/>
              <a:gd name="connsiteX3" fmla="*/ 32871 w 268942"/>
              <a:gd name="connsiteY3" fmla="*/ 65741 h 415365"/>
              <a:gd name="connsiteX4" fmla="*/ 41836 w 268942"/>
              <a:gd name="connsiteY4" fmla="*/ 77694 h 415365"/>
              <a:gd name="connsiteX5" fmla="*/ 56777 w 268942"/>
              <a:gd name="connsiteY5" fmla="*/ 86659 h 415365"/>
              <a:gd name="connsiteX6" fmla="*/ 89648 w 268942"/>
              <a:gd name="connsiteY6" fmla="*/ 98612 h 415365"/>
              <a:gd name="connsiteX7" fmla="*/ 110565 w 268942"/>
              <a:gd name="connsiteY7" fmla="*/ 101600 h 415365"/>
              <a:gd name="connsiteX8" fmla="*/ 149412 w 268942"/>
              <a:gd name="connsiteY8" fmla="*/ 98612 h 415365"/>
              <a:gd name="connsiteX9" fmla="*/ 176306 w 268942"/>
              <a:gd name="connsiteY9" fmla="*/ 92636 h 415365"/>
              <a:gd name="connsiteX10" fmla="*/ 188259 w 268942"/>
              <a:gd name="connsiteY10" fmla="*/ 98612 h 415365"/>
              <a:gd name="connsiteX11" fmla="*/ 245036 w 268942"/>
              <a:gd name="connsiteY11" fmla="*/ 149412 h 415365"/>
              <a:gd name="connsiteX12" fmla="*/ 268942 w 268942"/>
              <a:gd name="connsiteY12" fmla="*/ 191247 h 415365"/>
              <a:gd name="connsiteX13" fmla="*/ 265953 w 268942"/>
              <a:gd name="connsiteY13" fmla="*/ 265953 h 415365"/>
              <a:gd name="connsiteX14" fmla="*/ 256989 w 268942"/>
              <a:gd name="connsiteY14" fmla="*/ 313765 h 415365"/>
              <a:gd name="connsiteX15" fmla="*/ 254000 w 268942"/>
              <a:gd name="connsiteY15" fmla="*/ 334683 h 415365"/>
              <a:gd name="connsiteX16" fmla="*/ 236071 w 268942"/>
              <a:gd name="connsiteY16" fmla="*/ 382494 h 415365"/>
              <a:gd name="connsiteX17" fmla="*/ 227106 w 268942"/>
              <a:gd name="connsiteY17" fmla="*/ 394447 h 415365"/>
              <a:gd name="connsiteX18" fmla="*/ 173318 w 268942"/>
              <a:gd name="connsiteY18" fmla="*/ 415365 h 415365"/>
              <a:gd name="connsiteX19" fmla="*/ 95624 w 268942"/>
              <a:gd name="connsiteY19" fmla="*/ 406400 h 415365"/>
              <a:gd name="connsiteX20" fmla="*/ 89648 w 268942"/>
              <a:gd name="connsiteY20" fmla="*/ 394447 h 415365"/>
              <a:gd name="connsiteX21" fmla="*/ 77695 w 268942"/>
              <a:gd name="connsiteY21" fmla="*/ 367553 h 415365"/>
              <a:gd name="connsiteX22" fmla="*/ 44824 w 268942"/>
              <a:gd name="connsiteY22" fmla="*/ 259977 h 415365"/>
              <a:gd name="connsiteX23" fmla="*/ 35859 w 268942"/>
              <a:gd name="connsiteY23" fmla="*/ 233083 h 415365"/>
              <a:gd name="connsiteX24" fmla="*/ 29883 w 268942"/>
              <a:gd name="connsiteY24" fmla="*/ 209177 h 415365"/>
              <a:gd name="connsiteX25" fmla="*/ 26895 w 268942"/>
              <a:gd name="connsiteY25" fmla="*/ 200212 h 415365"/>
              <a:gd name="connsiteX26" fmla="*/ 26895 w 268942"/>
              <a:gd name="connsiteY26" fmla="*/ 188259 h 415365"/>
              <a:gd name="connsiteX0" fmla="*/ 0 w 268942"/>
              <a:gd name="connsiteY0" fmla="*/ 0 h 415365"/>
              <a:gd name="connsiteX1" fmla="*/ 5977 w 268942"/>
              <a:gd name="connsiteY1" fmla="*/ 14941 h 415365"/>
              <a:gd name="connsiteX2" fmla="*/ 14942 w 268942"/>
              <a:gd name="connsiteY2" fmla="*/ 44824 h 415365"/>
              <a:gd name="connsiteX3" fmla="*/ 32871 w 268942"/>
              <a:gd name="connsiteY3" fmla="*/ 65741 h 415365"/>
              <a:gd name="connsiteX4" fmla="*/ 41836 w 268942"/>
              <a:gd name="connsiteY4" fmla="*/ 77694 h 415365"/>
              <a:gd name="connsiteX5" fmla="*/ 56777 w 268942"/>
              <a:gd name="connsiteY5" fmla="*/ 86659 h 415365"/>
              <a:gd name="connsiteX6" fmla="*/ 89648 w 268942"/>
              <a:gd name="connsiteY6" fmla="*/ 98612 h 415365"/>
              <a:gd name="connsiteX7" fmla="*/ 110565 w 268942"/>
              <a:gd name="connsiteY7" fmla="*/ 101600 h 415365"/>
              <a:gd name="connsiteX8" fmla="*/ 149412 w 268942"/>
              <a:gd name="connsiteY8" fmla="*/ 98612 h 415365"/>
              <a:gd name="connsiteX9" fmla="*/ 176306 w 268942"/>
              <a:gd name="connsiteY9" fmla="*/ 92636 h 415365"/>
              <a:gd name="connsiteX10" fmla="*/ 188259 w 268942"/>
              <a:gd name="connsiteY10" fmla="*/ 98612 h 415365"/>
              <a:gd name="connsiteX11" fmla="*/ 245036 w 268942"/>
              <a:gd name="connsiteY11" fmla="*/ 149412 h 415365"/>
              <a:gd name="connsiteX12" fmla="*/ 268942 w 268942"/>
              <a:gd name="connsiteY12" fmla="*/ 191247 h 415365"/>
              <a:gd name="connsiteX13" fmla="*/ 265953 w 268942"/>
              <a:gd name="connsiteY13" fmla="*/ 265953 h 415365"/>
              <a:gd name="connsiteX14" fmla="*/ 256989 w 268942"/>
              <a:gd name="connsiteY14" fmla="*/ 313765 h 415365"/>
              <a:gd name="connsiteX15" fmla="*/ 254000 w 268942"/>
              <a:gd name="connsiteY15" fmla="*/ 334683 h 415365"/>
              <a:gd name="connsiteX16" fmla="*/ 236071 w 268942"/>
              <a:gd name="connsiteY16" fmla="*/ 382494 h 415365"/>
              <a:gd name="connsiteX17" fmla="*/ 227106 w 268942"/>
              <a:gd name="connsiteY17" fmla="*/ 394447 h 415365"/>
              <a:gd name="connsiteX18" fmla="*/ 173318 w 268942"/>
              <a:gd name="connsiteY18" fmla="*/ 415365 h 415365"/>
              <a:gd name="connsiteX19" fmla="*/ 95624 w 268942"/>
              <a:gd name="connsiteY19" fmla="*/ 406400 h 415365"/>
              <a:gd name="connsiteX20" fmla="*/ 89648 w 268942"/>
              <a:gd name="connsiteY20" fmla="*/ 394447 h 415365"/>
              <a:gd name="connsiteX21" fmla="*/ 77695 w 268942"/>
              <a:gd name="connsiteY21" fmla="*/ 367553 h 415365"/>
              <a:gd name="connsiteX22" fmla="*/ 44824 w 268942"/>
              <a:gd name="connsiteY22" fmla="*/ 259977 h 415365"/>
              <a:gd name="connsiteX23" fmla="*/ 35859 w 268942"/>
              <a:gd name="connsiteY23" fmla="*/ 233083 h 415365"/>
              <a:gd name="connsiteX24" fmla="*/ 29883 w 268942"/>
              <a:gd name="connsiteY24" fmla="*/ 209177 h 415365"/>
              <a:gd name="connsiteX25" fmla="*/ 26895 w 268942"/>
              <a:gd name="connsiteY25" fmla="*/ 200212 h 415365"/>
              <a:gd name="connsiteX0" fmla="*/ 0 w 268942"/>
              <a:gd name="connsiteY0" fmla="*/ 0 h 415365"/>
              <a:gd name="connsiteX1" fmla="*/ 5977 w 268942"/>
              <a:gd name="connsiteY1" fmla="*/ 14941 h 415365"/>
              <a:gd name="connsiteX2" fmla="*/ 14942 w 268942"/>
              <a:gd name="connsiteY2" fmla="*/ 44824 h 415365"/>
              <a:gd name="connsiteX3" fmla="*/ 32871 w 268942"/>
              <a:gd name="connsiteY3" fmla="*/ 65741 h 415365"/>
              <a:gd name="connsiteX4" fmla="*/ 41836 w 268942"/>
              <a:gd name="connsiteY4" fmla="*/ 77694 h 415365"/>
              <a:gd name="connsiteX5" fmla="*/ 56777 w 268942"/>
              <a:gd name="connsiteY5" fmla="*/ 86659 h 415365"/>
              <a:gd name="connsiteX6" fmla="*/ 89648 w 268942"/>
              <a:gd name="connsiteY6" fmla="*/ 98612 h 415365"/>
              <a:gd name="connsiteX7" fmla="*/ 110565 w 268942"/>
              <a:gd name="connsiteY7" fmla="*/ 101600 h 415365"/>
              <a:gd name="connsiteX8" fmla="*/ 149412 w 268942"/>
              <a:gd name="connsiteY8" fmla="*/ 98612 h 415365"/>
              <a:gd name="connsiteX9" fmla="*/ 176306 w 268942"/>
              <a:gd name="connsiteY9" fmla="*/ 92636 h 415365"/>
              <a:gd name="connsiteX10" fmla="*/ 188259 w 268942"/>
              <a:gd name="connsiteY10" fmla="*/ 98612 h 415365"/>
              <a:gd name="connsiteX11" fmla="*/ 245036 w 268942"/>
              <a:gd name="connsiteY11" fmla="*/ 149412 h 415365"/>
              <a:gd name="connsiteX12" fmla="*/ 268942 w 268942"/>
              <a:gd name="connsiteY12" fmla="*/ 191247 h 415365"/>
              <a:gd name="connsiteX13" fmla="*/ 265953 w 268942"/>
              <a:gd name="connsiteY13" fmla="*/ 265953 h 415365"/>
              <a:gd name="connsiteX14" fmla="*/ 256989 w 268942"/>
              <a:gd name="connsiteY14" fmla="*/ 313765 h 415365"/>
              <a:gd name="connsiteX15" fmla="*/ 254000 w 268942"/>
              <a:gd name="connsiteY15" fmla="*/ 334683 h 415365"/>
              <a:gd name="connsiteX16" fmla="*/ 236071 w 268942"/>
              <a:gd name="connsiteY16" fmla="*/ 382494 h 415365"/>
              <a:gd name="connsiteX17" fmla="*/ 227106 w 268942"/>
              <a:gd name="connsiteY17" fmla="*/ 394447 h 415365"/>
              <a:gd name="connsiteX18" fmla="*/ 173318 w 268942"/>
              <a:gd name="connsiteY18" fmla="*/ 415365 h 415365"/>
              <a:gd name="connsiteX19" fmla="*/ 95624 w 268942"/>
              <a:gd name="connsiteY19" fmla="*/ 406400 h 415365"/>
              <a:gd name="connsiteX20" fmla="*/ 89648 w 268942"/>
              <a:gd name="connsiteY20" fmla="*/ 394447 h 415365"/>
              <a:gd name="connsiteX21" fmla="*/ 77695 w 268942"/>
              <a:gd name="connsiteY21" fmla="*/ 367553 h 415365"/>
              <a:gd name="connsiteX22" fmla="*/ 44824 w 268942"/>
              <a:gd name="connsiteY22" fmla="*/ 259977 h 415365"/>
              <a:gd name="connsiteX23" fmla="*/ 35859 w 268942"/>
              <a:gd name="connsiteY23" fmla="*/ 233083 h 415365"/>
              <a:gd name="connsiteX24" fmla="*/ 29883 w 268942"/>
              <a:gd name="connsiteY24" fmla="*/ 209177 h 415365"/>
              <a:gd name="connsiteX0" fmla="*/ 0 w 268942"/>
              <a:gd name="connsiteY0" fmla="*/ 0 h 415365"/>
              <a:gd name="connsiteX1" fmla="*/ 5977 w 268942"/>
              <a:gd name="connsiteY1" fmla="*/ 14941 h 415365"/>
              <a:gd name="connsiteX2" fmla="*/ 14942 w 268942"/>
              <a:gd name="connsiteY2" fmla="*/ 44824 h 415365"/>
              <a:gd name="connsiteX3" fmla="*/ 32871 w 268942"/>
              <a:gd name="connsiteY3" fmla="*/ 65741 h 415365"/>
              <a:gd name="connsiteX4" fmla="*/ 41836 w 268942"/>
              <a:gd name="connsiteY4" fmla="*/ 77694 h 415365"/>
              <a:gd name="connsiteX5" fmla="*/ 56777 w 268942"/>
              <a:gd name="connsiteY5" fmla="*/ 86659 h 415365"/>
              <a:gd name="connsiteX6" fmla="*/ 89648 w 268942"/>
              <a:gd name="connsiteY6" fmla="*/ 98612 h 415365"/>
              <a:gd name="connsiteX7" fmla="*/ 110565 w 268942"/>
              <a:gd name="connsiteY7" fmla="*/ 101600 h 415365"/>
              <a:gd name="connsiteX8" fmla="*/ 149412 w 268942"/>
              <a:gd name="connsiteY8" fmla="*/ 98612 h 415365"/>
              <a:gd name="connsiteX9" fmla="*/ 176306 w 268942"/>
              <a:gd name="connsiteY9" fmla="*/ 92636 h 415365"/>
              <a:gd name="connsiteX10" fmla="*/ 188259 w 268942"/>
              <a:gd name="connsiteY10" fmla="*/ 98612 h 415365"/>
              <a:gd name="connsiteX11" fmla="*/ 245036 w 268942"/>
              <a:gd name="connsiteY11" fmla="*/ 149412 h 415365"/>
              <a:gd name="connsiteX12" fmla="*/ 268942 w 268942"/>
              <a:gd name="connsiteY12" fmla="*/ 191247 h 415365"/>
              <a:gd name="connsiteX13" fmla="*/ 265953 w 268942"/>
              <a:gd name="connsiteY13" fmla="*/ 265953 h 415365"/>
              <a:gd name="connsiteX14" fmla="*/ 256989 w 268942"/>
              <a:gd name="connsiteY14" fmla="*/ 313765 h 415365"/>
              <a:gd name="connsiteX15" fmla="*/ 254000 w 268942"/>
              <a:gd name="connsiteY15" fmla="*/ 334683 h 415365"/>
              <a:gd name="connsiteX16" fmla="*/ 236071 w 268942"/>
              <a:gd name="connsiteY16" fmla="*/ 382494 h 415365"/>
              <a:gd name="connsiteX17" fmla="*/ 227106 w 268942"/>
              <a:gd name="connsiteY17" fmla="*/ 394447 h 415365"/>
              <a:gd name="connsiteX18" fmla="*/ 173318 w 268942"/>
              <a:gd name="connsiteY18" fmla="*/ 415365 h 415365"/>
              <a:gd name="connsiteX19" fmla="*/ 95624 w 268942"/>
              <a:gd name="connsiteY19" fmla="*/ 406400 h 415365"/>
              <a:gd name="connsiteX20" fmla="*/ 89648 w 268942"/>
              <a:gd name="connsiteY20" fmla="*/ 394447 h 415365"/>
              <a:gd name="connsiteX21" fmla="*/ 77695 w 268942"/>
              <a:gd name="connsiteY21" fmla="*/ 367553 h 415365"/>
              <a:gd name="connsiteX22" fmla="*/ 44824 w 268942"/>
              <a:gd name="connsiteY22" fmla="*/ 259977 h 415365"/>
              <a:gd name="connsiteX23" fmla="*/ 35859 w 268942"/>
              <a:gd name="connsiteY23" fmla="*/ 233083 h 415365"/>
              <a:gd name="connsiteX0" fmla="*/ 0 w 268942"/>
              <a:gd name="connsiteY0" fmla="*/ 0 h 415365"/>
              <a:gd name="connsiteX1" fmla="*/ 5977 w 268942"/>
              <a:gd name="connsiteY1" fmla="*/ 14941 h 415365"/>
              <a:gd name="connsiteX2" fmla="*/ 14942 w 268942"/>
              <a:gd name="connsiteY2" fmla="*/ 44824 h 415365"/>
              <a:gd name="connsiteX3" fmla="*/ 32871 w 268942"/>
              <a:gd name="connsiteY3" fmla="*/ 65741 h 415365"/>
              <a:gd name="connsiteX4" fmla="*/ 41836 w 268942"/>
              <a:gd name="connsiteY4" fmla="*/ 77694 h 415365"/>
              <a:gd name="connsiteX5" fmla="*/ 56777 w 268942"/>
              <a:gd name="connsiteY5" fmla="*/ 86659 h 415365"/>
              <a:gd name="connsiteX6" fmla="*/ 89648 w 268942"/>
              <a:gd name="connsiteY6" fmla="*/ 98612 h 415365"/>
              <a:gd name="connsiteX7" fmla="*/ 110565 w 268942"/>
              <a:gd name="connsiteY7" fmla="*/ 101600 h 415365"/>
              <a:gd name="connsiteX8" fmla="*/ 149412 w 268942"/>
              <a:gd name="connsiteY8" fmla="*/ 98612 h 415365"/>
              <a:gd name="connsiteX9" fmla="*/ 176306 w 268942"/>
              <a:gd name="connsiteY9" fmla="*/ 92636 h 415365"/>
              <a:gd name="connsiteX10" fmla="*/ 188259 w 268942"/>
              <a:gd name="connsiteY10" fmla="*/ 98612 h 415365"/>
              <a:gd name="connsiteX11" fmla="*/ 245036 w 268942"/>
              <a:gd name="connsiteY11" fmla="*/ 149412 h 415365"/>
              <a:gd name="connsiteX12" fmla="*/ 268942 w 268942"/>
              <a:gd name="connsiteY12" fmla="*/ 191247 h 415365"/>
              <a:gd name="connsiteX13" fmla="*/ 265953 w 268942"/>
              <a:gd name="connsiteY13" fmla="*/ 265953 h 415365"/>
              <a:gd name="connsiteX14" fmla="*/ 256989 w 268942"/>
              <a:gd name="connsiteY14" fmla="*/ 313765 h 415365"/>
              <a:gd name="connsiteX15" fmla="*/ 254000 w 268942"/>
              <a:gd name="connsiteY15" fmla="*/ 334683 h 415365"/>
              <a:gd name="connsiteX16" fmla="*/ 236071 w 268942"/>
              <a:gd name="connsiteY16" fmla="*/ 382494 h 415365"/>
              <a:gd name="connsiteX17" fmla="*/ 227106 w 268942"/>
              <a:gd name="connsiteY17" fmla="*/ 394447 h 415365"/>
              <a:gd name="connsiteX18" fmla="*/ 173318 w 268942"/>
              <a:gd name="connsiteY18" fmla="*/ 415365 h 415365"/>
              <a:gd name="connsiteX19" fmla="*/ 95624 w 268942"/>
              <a:gd name="connsiteY19" fmla="*/ 406400 h 415365"/>
              <a:gd name="connsiteX20" fmla="*/ 89648 w 268942"/>
              <a:gd name="connsiteY20" fmla="*/ 394447 h 415365"/>
              <a:gd name="connsiteX21" fmla="*/ 77695 w 268942"/>
              <a:gd name="connsiteY21" fmla="*/ 367553 h 415365"/>
              <a:gd name="connsiteX22" fmla="*/ 44824 w 268942"/>
              <a:gd name="connsiteY22" fmla="*/ 259977 h 415365"/>
              <a:gd name="connsiteX0" fmla="*/ 9208 w 278150"/>
              <a:gd name="connsiteY0" fmla="*/ 0 h 415365"/>
              <a:gd name="connsiteX1" fmla="*/ 15185 w 278150"/>
              <a:gd name="connsiteY1" fmla="*/ 14941 h 415365"/>
              <a:gd name="connsiteX2" fmla="*/ 24150 w 278150"/>
              <a:gd name="connsiteY2" fmla="*/ 44824 h 415365"/>
              <a:gd name="connsiteX3" fmla="*/ 42079 w 278150"/>
              <a:gd name="connsiteY3" fmla="*/ 65741 h 415365"/>
              <a:gd name="connsiteX4" fmla="*/ 51044 w 278150"/>
              <a:gd name="connsiteY4" fmla="*/ 77694 h 415365"/>
              <a:gd name="connsiteX5" fmla="*/ 65985 w 278150"/>
              <a:gd name="connsiteY5" fmla="*/ 86659 h 415365"/>
              <a:gd name="connsiteX6" fmla="*/ 98856 w 278150"/>
              <a:gd name="connsiteY6" fmla="*/ 98612 h 415365"/>
              <a:gd name="connsiteX7" fmla="*/ 119773 w 278150"/>
              <a:gd name="connsiteY7" fmla="*/ 101600 h 415365"/>
              <a:gd name="connsiteX8" fmla="*/ 158620 w 278150"/>
              <a:gd name="connsiteY8" fmla="*/ 98612 h 415365"/>
              <a:gd name="connsiteX9" fmla="*/ 185514 w 278150"/>
              <a:gd name="connsiteY9" fmla="*/ 92636 h 415365"/>
              <a:gd name="connsiteX10" fmla="*/ 197467 w 278150"/>
              <a:gd name="connsiteY10" fmla="*/ 98612 h 415365"/>
              <a:gd name="connsiteX11" fmla="*/ 254244 w 278150"/>
              <a:gd name="connsiteY11" fmla="*/ 149412 h 415365"/>
              <a:gd name="connsiteX12" fmla="*/ 278150 w 278150"/>
              <a:gd name="connsiteY12" fmla="*/ 191247 h 415365"/>
              <a:gd name="connsiteX13" fmla="*/ 275161 w 278150"/>
              <a:gd name="connsiteY13" fmla="*/ 265953 h 415365"/>
              <a:gd name="connsiteX14" fmla="*/ 266197 w 278150"/>
              <a:gd name="connsiteY14" fmla="*/ 313765 h 415365"/>
              <a:gd name="connsiteX15" fmla="*/ 263208 w 278150"/>
              <a:gd name="connsiteY15" fmla="*/ 334683 h 415365"/>
              <a:gd name="connsiteX16" fmla="*/ 245279 w 278150"/>
              <a:gd name="connsiteY16" fmla="*/ 382494 h 415365"/>
              <a:gd name="connsiteX17" fmla="*/ 236314 w 278150"/>
              <a:gd name="connsiteY17" fmla="*/ 394447 h 415365"/>
              <a:gd name="connsiteX18" fmla="*/ 182526 w 278150"/>
              <a:gd name="connsiteY18" fmla="*/ 415365 h 415365"/>
              <a:gd name="connsiteX19" fmla="*/ 104832 w 278150"/>
              <a:gd name="connsiteY19" fmla="*/ 406400 h 415365"/>
              <a:gd name="connsiteX20" fmla="*/ 98856 w 278150"/>
              <a:gd name="connsiteY20" fmla="*/ 394447 h 415365"/>
              <a:gd name="connsiteX21" fmla="*/ 86903 w 278150"/>
              <a:gd name="connsiteY21" fmla="*/ 367553 h 415365"/>
              <a:gd name="connsiteX22" fmla="*/ 0 w 278150"/>
              <a:gd name="connsiteY22" fmla="*/ 102035 h 415365"/>
              <a:gd name="connsiteX0" fmla="*/ 9208 w 278150"/>
              <a:gd name="connsiteY0" fmla="*/ 0 h 415365"/>
              <a:gd name="connsiteX1" fmla="*/ 15185 w 278150"/>
              <a:gd name="connsiteY1" fmla="*/ 14941 h 415365"/>
              <a:gd name="connsiteX2" fmla="*/ 24150 w 278150"/>
              <a:gd name="connsiteY2" fmla="*/ 44824 h 415365"/>
              <a:gd name="connsiteX3" fmla="*/ 42079 w 278150"/>
              <a:gd name="connsiteY3" fmla="*/ 65741 h 415365"/>
              <a:gd name="connsiteX4" fmla="*/ 51044 w 278150"/>
              <a:gd name="connsiteY4" fmla="*/ 77694 h 415365"/>
              <a:gd name="connsiteX5" fmla="*/ 65985 w 278150"/>
              <a:gd name="connsiteY5" fmla="*/ 86659 h 415365"/>
              <a:gd name="connsiteX6" fmla="*/ 98856 w 278150"/>
              <a:gd name="connsiteY6" fmla="*/ 98612 h 415365"/>
              <a:gd name="connsiteX7" fmla="*/ 119773 w 278150"/>
              <a:gd name="connsiteY7" fmla="*/ 101600 h 415365"/>
              <a:gd name="connsiteX8" fmla="*/ 158620 w 278150"/>
              <a:gd name="connsiteY8" fmla="*/ 98612 h 415365"/>
              <a:gd name="connsiteX9" fmla="*/ 185514 w 278150"/>
              <a:gd name="connsiteY9" fmla="*/ 92636 h 415365"/>
              <a:gd name="connsiteX10" fmla="*/ 197467 w 278150"/>
              <a:gd name="connsiteY10" fmla="*/ 98612 h 415365"/>
              <a:gd name="connsiteX11" fmla="*/ 254244 w 278150"/>
              <a:gd name="connsiteY11" fmla="*/ 149412 h 415365"/>
              <a:gd name="connsiteX12" fmla="*/ 278150 w 278150"/>
              <a:gd name="connsiteY12" fmla="*/ 191247 h 415365"/>
              <a:gd name="connsiteX13" fmla="*/ 275161 w 278150"/>
              <a:gd name="connsiteY13" fmla="*/ 265953 h 415365"/>
              <a:gd name="connsiteX14" fmla="*/ 266197 w 278150"/>
              <a:gd name="connsiteY14" fmla="*/ 313765 h 415365"/>
              <a:gd name="connsiteX15" fmla="*/ 263208 w 278150"/>
              <a:gd name="connsiteY15" fmla="*/ 334683 h 415365"/>
              <a:gd name="connsiteX16" fmla="*/ 245279 w 278150"/>
              <a:gd name="connsiteY16" fmla="*/ 382494 h 415365"/>
              <a:gd name="connsiteX17" fmla="*/ 236314 w 278150"/>
              <a:gd name="connsiteY17" fmla="*/ 394447 h 415365"/>
              <a:gd name="connsiteX18" fmla="*/ 182526 w 278150"/>
              <a:gd name="connsiteY18" fmla="*/ 415365 h 415365"/>
              <a:gd name="connsiteX19" fmla="*/ 104832 w 278150"/>
              <a:gd name="connsiteY19" fmla="*/ 406400 h 415365"/>
              <a:gd name="connsiteX20" fmla="*/ 98856 w 278150"/>
              <a:gd name="connsiteY20" fmla="*/ 394447 h 415365"/>
              <a:gd name="connsiteX21" fmla="*/ 86903 w 278150"/>
              <a:gd name="connsiteY21" fmla="*/ 367553 h 415365"/>
              <a:gd name="connsiteX22" fmla="*/ 34405 w 278150"/>
              <a:gd name="connsiteY22" fmla="*/ 375703 h 415365"/>
              <a:gd name="connsiteX23" fmla="*/ 0 w 278150"/>
              <a:gd name="connsiteY23" fmla="*/ 102035 h 415365"/>
              <a:gd name="connsiteX0" fmla="*/ 9208 w 278150"/>
              <a:gd name="connsiteY0" fmla="*/ 0 h 415365"/>
              <a:gd name="connsiteX1" fmla="*/ 15185 w 278150"/>
              <a:gd name="connsiteY1" fmla="*/ 14941 h 415365"/>
              <a:gd name="connsiteX2" fmla="*/ 24150 w 278150"/>
              <a:gd name="connsiteY2" fmla="*/ 44824 h 415365"/>
              <a:gd name="connsiteX3" fmla="*/ 42079 w 278150"/>
              <a:gd name="connsiteY3" fmla="*/ 65741 h 415365"/>
              <a:gd name="connsiteX4" fmla="*/ 51044 w 278150"/>
              <a:gd name="connsiteY4" fmla="*/ 77694 h 415365"/>
              <a:gd name="connsiteX5" fmla="*/ 65985 w 278150"/>
              <a:gd name="connsiteY5" fmla="*/ 86659 h 415365"/>
              <a:gd name="connsiteX6" fmla="*/ 98856 w 278150"/>
              <a:gd name="connsiteY6" fmla="*/ 98612 h 415365"/>
              <a:gd name="connsiteX7" fmla="*/ 119773 w 278150"/>
              <a:gd name="connsiteY7" fmla="*/ 101600 h 415365"/>
              <a:gd name="connsiteX8" fmla="*/ 158620 w 278150"/>
              <a:gd name="connsiteY8" fmla="*/ 98612 h 415365"/>
              <a:gd name="connsiteX9" fmla="*/ 185514 w 278150"/>
              <a:gd name="connsiteY9" fmla="*/ 92636 h 415365"/>
              <a:gd name="connsiteX10" fmla="*/ 197467 w 278150"/>
              <a:gd name="connsiteY10" fmla="*/ 98612 h 415365"/>
              <a:gd name="connsiteX11" fmla="*/ 254244 w 278150"/>
              <a:gd name="connsiteY11" fmla="*/ 149412 h 415365"/>
              <a:gd name="connsiteX12" fmla="*/ 278150 w 278150"/>
              <a:gd name="connsiteY12" fmla="*/ 191247 h 415365"/>
              <a:gd name="connsiteX13" fmla="*/ 275161 w 278150"/>
              <a:gd name="connsiteY13" fmla="*/ 265953 h 415365"/>
              <a:gd name="connsiteX14" fmla="*/ 266197 w 278150"/>
              <a:gd name="connsiteY14" fmla="*/ 313765 h 415365"/>
              <a:gd name="connsiteX15" fmla="*/ 263208 w 278150"/>
              <a:gd name="connsiteY15" fmla="*/ 334683 h 415365"/>
              <a:gd name="connsiteX16" fmla="*/ 245279 w 278150"/>
              <a:gd name="connsiteY16" fmla="*/ 382494 h 415365"/>
              <a:gd name="connsiteX17" fmla="*/ 236314 w 278150"/>
              <a:gd name="connsiteY17" fmla="*/ 394447 h 415365"/>
              <a:gd name="connsiteX18" fmla="*/ 182526 w 278150"/>
              <a:gd name="connsiteY18" fmla="*/ 415365 h 415365"/>
              <a:gd name="connsiteX19" fmla="*/ 104832 w 278150"/>
              <a:gd name="connsiteY19" fmla="*/ 406400 h 415365"/>
              <a:gd name="connsiteX20" fmla="*/ 98856 w 278150"/>
              <a:gd name="connsiteY20" fmla="*/ 394447 h 415365"/>
              <a:gd name="connsiteX21" fmla="*/ 76513 w 278150"/>
              <a:gd name="connsiteY21" fmla="*/ 400804 h 415365"/>
              <a:gd name="connsiteX22" fmla="*/ 34405 w 278150"/>
              <a:gd name="connsiteY22" fmla="*/ 375703 h 415365"/>
              <a:gd name="connsiteX23" fmla="*/ 0 w 278150"/>
              <a:gd name="connsiteY23" fmla="*/ 102035 h 415365"/>
              <a:gd name="connsiteX0" fmla="*/ 9208 w 278150"/>
              <a:gd name="connsiteY0" fmla="*/ 0 h 417360"/>
              <a:gd name="connsiteX1" fmla="*/ 15185 w 278150"/>
              <a:gd name="connsiteY1" fmla="*/ 14941 h 417360"/>
              <a:gd name="connsiteX2" fmla="*/ 24150 w 278150"/>
              <a:gd name="connsiteY2" fmla="*/ 44824 h 417360"/>
              <a:gd name="connsiteX3" fmla="*/ 42079 w 278150"/>
              <a:gd name="connsiteY3" fmla="*/ 65741 h 417360"/>
              <a:gd name="connsiteX4" fmla="*/ 51044 w 278150"/>
              <a:gd name="connsiteY4" fmla="*/ 77694 h 417360"/>
              <a:gd name="connsiteX5" fmla="*/ 65985 w 278150"/>
              <a:gd name="connsiteY5" fmla="*/ 86659 h 417360"/>
              <a:gd name="connsiteX6" fmla="*/ 98856 w 278150"/>
              <a:gd name="connsiteY6" fmla="*/ 98612 h 417360"/>
              <a:gd name="connsiteX7" fmla="*/ 119773 w 278150"/>
              <a:gd name="connsiteY7" fmla="*/ 101600 h 417360"/>
              <a:gd name="connsiteX8" fmla="*/ 158620 w 278150"/>
              <a:gd name="connsiteY8" fmla="*/ 98612 h 417360"/>
              <a:gd name="connsiteX9" fmla="*/ 185514 w 278150"/>
              <a:gd name="connsiteY9" fmla="*/ 92636 h 417360"/>
              <a:gd name="connsiteX10" fmla="*/ 197467 w 278150"/>
              <a:gd name="connsiteY10" fmla="*/ 98612 h 417360"/>
              <a:gd name="connsiteX11" fmla="*/ 254244 w 278150"/>
              <a:gd name="connsiteY11" fmla="*/ 149412 h 417360"/>
              <a:gd name="connsiteX12" fmla="*/ 278150 w 278150"/>
              <a:gd name="connsiteY12" fmla="*/ 191247 h 417360"/>
              <a:gd name="connsiteX13" fmla="*/ 275161 w 278150"/>
              <a:gd name="connsiteY13" fmla="*/ 265953 h 417360"/>
              <a:gd name="connsiteX14" fmla="*/ 266197 w 278150"/>
              <a:gd name="connsiteY14" fmla="*/ 313765 h 417360"/>
              <a:gd name="connsiteX15" fmla="*/ 263208 w 278150"/>
              <a:gd name="connsiteY15" fmla="*/ 334683 h 417360"/>
              <a:gd name="connsiteX16" fmla="*/ 245279 w 278150"/>
              <a:gd name="connsiteY16" fmla="*/ 382494 h 417360"/>
              <a:gd name="connsiteX17" fmla="*/ 236314 w 278150"/>
              <a:gd name="connsiteY17" fmla="*/ 394447 h 417360"/>
              <a:gd name="connsiteX18" fmla="*/ 182526 w 278150"/>
              <a:gd name="connsiteY18" fmla="*/ 415365 h 417360"/>
              <a:gd name="connsiteX19" fmla="*/ 104832 w 278150"/>
              <a:gd name="connsiteY19" fmla="*/ 406400 h 417360"/>
              <a:gd name="connsiteX20" fmla="*/ 94699 w 278150"/>
              <a:gd name="connsiteY20" fmla="*/ 417307 h 417360"/>
              <a:gd name="connsiteX21" fmla="*/ 76513 w 278150"/>
              <a:gd name="connsiteY21" fmla="*/ 400804 h 417360"/>
              <a:gd name="connsiteX22" fmla="*/ 34405 w 278150"/>
              <a:gd name="connsiteY22" fmla="*/ 375703 h 417360"/>
              <a:gd name="connsiteX23" fmla="*/ 0 w 278150"/>
              <a:gd name="connsiteY23" fmla="*/ 102035 h 417360"/>
              <a:gd name="connsiteX0" fmla="*/ 9208 w 278150"/>
              <a:gd name="connsiteY0" fmla="*/ 0 h 415365"/>
              <a:gd name="connsiteX1" fmla="*/ 15185 w 278150"/>
              <a:gd name="connsiteY1" fmla="*/ 14941 h 415365"/>
              <a:gd name="connsiteX2" fmla="*/ 24150 w 278150"/>
              <a:gd name="connsiteY2" fmla="*/ 44824 h 415365"/>
              <a:gd name="connsiteX3" fmla="*/ 42079 w 278150"/>
              <a:gd name="connsiteY3" fmla="*/ 65741 h 415365"/>
              <a:gd name="connsiteX4" fmla="*/ 51044 w 278150"/>
              <a:gd name="connsiteY4" fmla="*/ 77694 h 415365"/>
              <a:gd name="connsiteX5" fmla="*/ 65985 w 278150"/>
              <a:gd name="connsiteY5" fmla="*/ 86659 h 415365"/>
              <a:gd name="connsiteX6" fmla="*/ 98856 w 278150"/>
              <a:gd name="connsiteY6" fmla="*/ 98612 h 415365"/>
              <a:gd name="connsiteX7" fmla="*/ 119773 w 278150"/>
              <a:gd name="connsiteY7" fmla="*/ 101600 h 415365"/>
              <a:gd name="connsiteX8" fmla="*/ 158620 w 278150"/>
              <a:gd name="connsiteY8" fmla="*/ 98612 h 415365"/>
              <a:gd name="connsiteX9" fmla="*/ 185514 w 278150"/>
              <a:gd name="connsiteY9" fmla="*/ 92636 h 415365"/>
              <a:gd name="connsiteX10" fmla="*/ 197467 w 278150"/>
              <a:gd name="connsiteY10" fmla="*/ 98612 h 415365"/>
              <a:gd name="connsiteX11" fmla="*/ 254244 w 278150"/>
              <a:gd name="connsiteY11" fmla="*/ 149412 h 415365"/>
              <a:gd name="connsiteX12" fmla="*/ 278150 w 278150"/>
              <a:gd name="connsiteY12" fmla="*/ 191247 h 415365"/>
              <a:gd name="connsiteX13" fmla="*/ 275161 w 278150"/>
              <a:gd name="connsiteY13" fmla="*/ 265953 h 415365"/>
              <a:gd name="connsiteX14" fmla="*/ 266197 w 278150"/>
              <a:gd name="connsiteY14" fmla="*/ 313765 h 415365"/>
              <a:gd name="connsiteX15" fmla="*/ 263208 w 278150"/>
              <a:gd name="connsiteY15" fmla="*/ 334683 h 415365"/>
              <a:gd name="connsiteX16" fmla="*/ 245279 w 278150"/>
              <a:gd name="connsiteY16" fmla="*/ 382494 h 415365"/>
              <a:gd name="connsiteX17" fmla="*/ 236314 w 278150"/>
              <a:gd name="connsiteY17" fmla="*/ 394447 h 415365"/>
              <a:gd name="connsiteX18" fmla="*/ 182526 w 278150"/>
              <a:gd name="connsiteY18" fmla="*/ 415365 h 415365"/>
              <a:gd name="connsiteX19" fmla="*/ 104832 w 278150"/>
              <a:gd name="connsiteY19" fmla="*/ 406400 h 415365"/>
              <a:gd name="connsiteX20" fmla="*/ 76513 w 278150"/>
              <a:gd name="connsiteY20" fmla="*/ 400804 h 415365"/>
              <a:gd name="connsiteX21" fmla="*/ 34405 w 278150"/>
              <a:gd name="connsiteY21" fmla="*/ 375703 h 415365"/>
              <a:gd name="connsiteX22" fmla="*/ 0 w 278150"/>
              <a:gd name="connsiteY22" fmla="*/ 102035 h 415365"/>
              <a:gd name="connsiteX0" fmla="*/ 9208 w 278150"/>
              <a:gd name="connsiteY0" fmla="*/ 0 h 415365"/>
              <a:gd name="connsiteX1" fmla="*/ 15185 w 278150"/>
              <a:gd name="connsiteY1" fmla="*/ 14941 h 415365"/>
              <a:gd name="connsiteX2" fmla="*/ 24150 w 278150"/>
              <a:gd name="connsiteY2" fmla="*/ 44824 h 415365"/>
              <a:gd name="connsiteX3" fmla="*/ 42079 w 278150"/>
              <a:gd name="connsiteY3" fmla="*/ 65741 h 415365"/>
              <a:gd name="connsiteX4" fmla="*/ 51044 w 278150"/>
              <a:gd name="connsiteY4" fmla="*/ 77694 h 415365"/>
              <a:gd name="connsiteX5" fmla="*/ 65985 w 278150"/>
              <a:gd name="connsiteY5" fmla="*/ 86659 h 415365"/>
              <a:gd name="connsiteX6" fmla="*/ 98856 w 278150"/>
              <a:gd name="connsiteY6" fmla="*/ 98612 h 415365"/>
              <a:gd name="connsiteX7" fmla="*/ 119773 w 278150"/>
              <a:gd name="connsiteY7" fmla="*/ 101600 h 415365"/>
              <a:gd name="connsiteX8" fmla="*/ 158620 w 278150"/>
              <a:gd name="connsiteY8" fmla="*/ 98612 h 415365"/>
              <a:gd name="connsiteX9" fmla="*/ 185514 w 278150"/>
              <a:gd name="connsiteY9" fmla="*/ 92636 h 415365"/>
              <a:gd name="connsiteX10" fmla="*/ 197467 w 278150"/>
              <a:gd name="connsiteY10" fmla="*/ 98612 h 415365"/>
              <a:gd name="connsiteX11" fmla="*/ 254244 w 278150"/>
              <a:gd name="connsiteY11" fmla="*/ 149412 h 415365"/>
              <a:gd name="connsiteX12" fmla="*/ 278150 w 278150"/>
              <a:gd name="connsiteY12" fmla="*/ 191247 h 415365"/>
              <a:gd name="connsiteX13" fmla="*/ 275161 w 278150"/>
              <a:gd name="connsiteY13" fmla="*/ 265953 h 415365"/>
              <a:gd name="connsiteX14" fmla="*/ 266197 w 278150"/>
              <a:gd name="connsiteY14" fmla="*/ 313765 h 415365"/>
              <a:gd name="connsiteX15" fmla="*/ 263208 w 278150"/>
              <a:gd name="connsiteY15" fmla="*/ 334683 h 415365"/>
              <a:gd name="connsiteX16" fmla="*/ 245279 w 278150"/>
              <a:gd name="connsiteY16" fmla="*/ 382494 h 415365"/>
              <a:gd name="connsiteX17" fmla="*/ 236314 w 278150"/>
              <a:gd name="connsiteY17" fmla="*/ 394447 h 415365"/>
              <a:gd name="connsiteX18" fmla="*/ 182526 w 278150"/>
              <a:gd name="connsiteY18" fmla="*/ 415365 h 415365"/>
              <a:gd name="connsiteX19" fmla="*/ 76513 w 278150"/>
              <a:gd name="connsiteY19" fmla="*/ 400804 h 415365"/>
              <a:gd name="connsiteX20" fmla="*/ 34405 w 278150"/>
              <a:gd name="connsiteY20" fmla="*/ 375703 h 415365"/>
              <a:gd name="connsiteX21" fmla="*/ 0 w 278150"/>
              <a:gd name="connsiteY21" fmla="*/ 102035 h 415365"/>
              <a:gd name="connsiteX0" fmla="*/ 9208 w 278150"/>
              <a:gd name="connsiteY0" fmla="*/ 0 h 429899"/>
              <a:gd name="connsiteX1" fmla="*/ 15185 w 278150"/>
              <a:gd name="connsiteY1" fmla="*/ 14941 h 429899"/>
              <a:gd name="connsiteX2" fmla="*/ 24150 w 278150"/>
              <a:gd name="connsiteY2" fmla="*/ 44824 h 429899"/>
              <a:gd name="connsiteX3" fmla="*/ 42079 w 278150"/>
              <a:gd name="connsiteY3" fmla="*/ 65741 h 429899"/>
              <a:gd name="connsiteX4" fmla="*/ 51044 w 278150"/>
              <a:gd name="connsiteY4" fmla="*/ 77694 h 429899"/>
              <a:gd name="connsiteX5" fmla="*/ 65985 w 278150"/>
              <a:gd name="connsiteY5" fmla="*/ 86659 h 429899"/>
              <a:gd name="connsiteX6" fmla="*/ 98856 w 278150"/>
              <a:gd name="connsiteY6" fmla="*/ 98612 h 429899"/>
              <a:gd name="connsiteX7" fmla="*/ 119773 w 278150"/>
              <a:gd name="connsiteY7" fmla="*/ 101600 h 429899"/>
              <a:gd name="connsiteX8" fmla="*/ 158620 w 278150"/>
              <a:gd name="connsiteY8" fmla="*/ 98612 h 429899"/>
              <a:gd name="connsiteX9" fmla="*/ 185514 w 278150"/>
              <a:gd name="connsiteY9" fmla="*/ 92636 h 429899"/>
              <a:gd name="connsiteX10" fmla="*/ 197467 w 278150"/>
              <a:gd name="connsiteY10" fmla="*/ 98612 h 429899"/>
              <a:gd name="connsiteX11" fmla="*/ 254244 w 278150"/>
              <a:gd name="connsiteY11" fmla="*/ 149412 h 429899"/>
              <a:gd name="connsiteX12" fmla="*/ 278150 w 278150"/>
              <a:gd name="connsiteY12" fmla="*/ 191247 h 429899"/>
              <a:gd name="connsiteX13" fmla="*/ 275161 w 278150"/>
              <a:gd name="connsiteY13" fmla="*/ 265953 h 429899"/>
              <a:gd name="connsiteX14" fmla="*/ 266197 w 278150"/>
              <a:gd name="connsiteY14" fmla="*/ 313765 h 429899"/>
              <a:gd name="connsiteX15" fmla="*/ 263208 w 278150"/>
              <a:gd name="connsiteY15" fmla="*/ 334683 h 429899"/>
              <a:gd name="connsiteX16" fmla="*/ 245279 w 278150"/>
              <a:gd name="connsiteY16" fmla="*/ 382494 h 429899"/>
              <a:gd name="connsiteX17" fmla="*/ 236314 w 278150"/>
              <a:gd name="connsiteY17" fmla="*/ 394447 h 429899"/>
              <a:gd name="connsiteX18" fmla="*/ 182526 w 278150"/>
              <a:gd name="connsiteY18" fmla="*/ 415365 h 429899"/>
              <a:gd name="connsiteX19" fmla="*/ 74435 w 278150"/>
              <a:gd name="connsiteY19" fmla="*/ 429899 h 429899"/>
              <a:gd name="connsiteX20" fmla="*/ 34405 w 278150"/>
              <a:gd name="connsiteY20" fmla="*/ 375703 h 429899"/>
              <a:gd name="connsiteX21" fmla="*/ 0 w 278150"/>
              <a:gd name="connsiteY21" fmla="*/ 102035 h 429899"/>
              <a:gd name="connsiteX0" fmla="*/ 9208 w 278150"/>
              <a:gd name="connsiteY0" fmla="*/ 0 h 432071"/>
              <a:gd name="connsiteX1" fmla="*/ 15185 w 278150"/>
              <a:gd name="connsiteY1" fmla="*/ 14941 h 432071"/>
              <a:gd name="connsiteX2" fmla="*/ 24150 w 278150"/>
              <a:gd name="connsiteY2" fmla="*/ 44824 h 432071"/>
              <a:gd name="connsiteX3" fmla="*/ 42079 w 278150"/>
              <a:gd name="connsiteY3" fmla="*/ 65741 h 432071"/>
              <a:gd name="connsiteX4" fmla="*/ 51044 w 278150"/>
              <a:gd name="connsiteY4" fmla="*/ 77694 h 432071"/>
              <a:gd name="connsiteX5" fmla="*/ 65985 w 278150"/>
              <a:gd name="connsiteY5" fmla="*/ 86659 h 432071"/>
              <a:gd name="connsiteX6" fmla="*/ 98856 w 278150"/>
              <a:gd name="connsiteY6" fmla="*/ 98612 h 432071"/>
              <a:gd name="connsiteX7" fmla="*/ 119773 w 278150"/>
              <a:gd name="connsiteY7" fmla="*/ 101600 h 432071"/>
              <a:gd name="connsiteX8" fmla="*/ 158620 w 278150"/>
              <a:gd name="connsiteY8" fmla="*/ 98612 h 432071"/>
              <a:gd name="connsiteX9" fmla="*/ 185514 w 278150"/>
              <a:gd name="connsiteY9" fmla="*/ 92636 h 432071"/>
              <a:gd name="connsiteX10" fmla="*/ 197467 w 278150"/>
              <a:gd name="connsiteY10" fmla="*/ 98612 h 432071"/>
              <a:gd name="connsiteX11" fmla="*/ 254244 w 278150"/>
              <a:gd name="connsiteY11" fmla="*/ 149412 h 432071"/>
              <a:gd name="connsiteX12" fmla="*/ 278150 w 278150"/>
              <a:gd name="connsiteY12" fmla="*/ 191247 h 432071"/>
              <a:gd name="connsiteX13" fmla="*/ 275161 w 278150"/>
              <a:gd name="connsiteY13" fmla="*/ 265953 h 432071"/>
              <a:gd name="connsiteX14" fmla="*/ 266197 w 278150"/>
              <a:gd name="connsiteY14" fmla="*/ 313765 h 432071"/>
              <a:gd name="connsiteX15" fmla="*/ 263208 w 278150"/>
              <a:gd name="connsiteY15" fmla="*/ 334683 h 432071"/>
              <a:gd name="connsiteX16" fmla="*/ 245279 w 278150"/>
              <a:gd name="connsiteY16" fmla="*/ 382494 h 432071"/>
              <a:gd name="connsiteX17" fmla="*/ 236314 w 278150"/>
              <a:gd name="connsiteY17" fmla="*/ 394447 h 432071"/>
              <a:gd name="connsiteX18" fmla="*/ 182526 w 278150"/>
              <a:gd name="connsiteY18" fmla="*/ 415365 h 432071"/>
              <a:gd name="connsiteX19" fmla="*/ 74435 w 278150"/>
              <a:gd name="connsiteY19" fmla="*/ 429899 h 432071"/>
              <a:gd name="connsiteX20" fmla="*/ 21936 w 278150"/>
              <a:gd name="connsiteY20" fmla="*/ 365312 h 432071"/>
              <a:gd name="connsiteX21" fmla="*/ 0 w 278150"/>
              <a:gd name="connsiteY21" fmla="*/ 102035 h 432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78150" h="432071">
                <a:moveTo>
                  <a:pt x="9208" y="0"/>
                </a:moveTo>
                <a:cubicBezTo>
                  <a:pt x="11200" y="4980"/>
                  <a:pt x="13489" y="9852"/>
                  <a:pt x="15185" y="14941"/>
                </a:cubicBezTo>
                <a:cubicBezTo>
                  <a:pt x="18474" y="24807"/>
                  <a:pt x="20054" y="35265"/>
                  <a:pt x="24150" y="44824"/>
                </a:cubicBezTo>
                <a:cubicBezTo>
                  <a:pt x="27897" y="53567"/>
                  <a:pt x="36171" y="58848"/>
                  <a:pt x="42079" y="65741"/>
                </a:cubicBezTo>
                <a:cubicBezTo>
                  <a:pt x="45320" y="69522"/>
                  <a:pt x="47296" y="74414"/>
                  <a:pt x="51044" y="77694"/>
                </a:cubicBezTo>
                <a:cubicBezTo>
                  <a:pt x="55415" y="81519"/>
                  <a:pt x="60790" y="84061"/>
                  <a:pt x="65985" y="86659"/>
                </a:cubicBezTo>
                <a:cubicBezTo>
                  <a:pt x="71591" y="89462"/>
                  <a:pt x="93670" y="97415"/>
                  <a:pt x="98856" y="98612"/>
                </a:cubicBezTo>
                <a:cubicBezTo>
                  <a:pt x="105719" y="100196"/>
                  <a:pt x="112801" y="100604"/>
                  <a:pt x="119773" y="101600"/>
                </a:cubicBezTo>
                <a:cubicBezTo>
                  <a:pt x="132722" y="100604"/>
                  <a:pt x="145712" y="100046"/>
                  <a:pt x="158620" y="98612"/>
                </a:cubicBezTo>
                <a:cubicBezTo>
                  <a:pt x="165448" y="97853"/>
                  <a:pt x="178450" y="94402"/>
                  <a:pt x="185514" y="92636"/>
                </a:cubicBezTo>
                <a:cubicBezTo>
                  <a:pt x="189498" y="94628"/>
                  <a:pt x="193647" y="96320"/>
                  <a:pt x="197467" y="98612"/>
                </a:cubicBezTo>
                <a:cubicBezTo>
                  <a:pt x="219465" y="111810"/>
                  <a:pt x="239019" y="128651"/>
                  <a:pt x="254244" y="149412"/>
                </a:cubicBezTo>
                <a:cubicBezTo>
                  <a:pt x="265859" y="165251"/>
                  <a:pt x="269865" y="174678"/>
                  <a:pt x="278150" y="191247"/>
                </a:cubicBezTo>
                <a:cubicBezTo>
                  <a:pt x="277154" y="216149"/>
                  <a:pt x="276669" y="241077"/>
                  <a:pt x="275161" y="265953"/>
                </a:cubicBezTo>
                <a:cubicBezTo>
                  <a:pt x="273442" y="294315"/>
                  <a:pt x="271781" y="285847"/>
                  <a:pt x="266197" y="313765"/>
                </a:cubicBezTo>
                <a:cubicBezTo>
                  <a:pt x="264816" y="320672"/>
                  <a:pt x="264589" y="327776"/>
                  <a:pt x="263208" y="334683"/>
                </a:cubicBezTo>
                <a:cubicBezTo>
                  <a:pt x="252506" y="388193"/>
                  <a:pt x="263892" y="360780"/>
                  <a:pt x="245279" y="382494"/>
                </a:cubicBezTo>
                <a:cubicBezTo>
                  <a:pt x="242038" y="386275"/>
                  <a:pt x="240585" y="391885"/>
                  <a:pt x="236314" y="394447"/>
                </a:cubicBezTo>
                <a:cubicBezTo>
                  <a:pt x="223293" y="402260"/>
                  <a:pt x="198800" y="409940"/>
                  <a:pt x="182526" y="415365"/>
                </a:cubicBezTo>
                <a:cubicBezTo>
                  <a:pt x="146496" y="420210"/>
                  <a:pt x="101200" y="438241"/>
                  <a:pt x="74435" y="429899"/>
                </a:cubicBezTo>
                <a:cubicBezTo>
                  <a:pt x="47670" y="421557"/>
                  <a:pt x="36420" y="409565"/>
                  <a:pt x="21936" y="365312"/>
                </a:cubicBezTo>
                <a:cubicBezTo>
                  <a:pt x="7452" y="321059"/>
                  <a:pt x="13700" y="143144"/>
                  <a:pt x="0" y="102035"/>
                </a:cubicBezTo>
              </a:path>
            </a:pathLst>
          </a:custGeom>
          <a:ln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863987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9ED8EA3-11A0-E507-15F3-2C2A4C5B00BF}"/>
              </a:ext>
            </a:extLst>
          </p:cNvPr>
          <p:cNvSpPr txBox="1"/>
          <p:nvPr/>
        </p:nvSpPr>
        <p:spPr>
          <a:xfrm>
            <a:off x="2303114" y="354219"/>
            <a:ext cx="1735780" cy="10618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count_down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9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endParaRPr lang="en-US" sz="9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9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9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count_down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lang="en-US" sz="9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9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count_down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-= </a:t>
            </a:r>
            <a:r>
              <a:rPr lang="en-US" sz="9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sz="9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print(</a:t>
            </a:r>
            <a:r>
              <a:rPr lang="en-US" sz="9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count_down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print(</a:t>
            </a:r>
            <a:r>
              <a:rPr lang="en-US" sz="9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"Reached the end"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AB0577-ECBC-9EEC-0627-4EDB8BBE702E}"/>
              </a:ext>
            </a:extLst>
          </p:cNvPr>
          <p:cNvSpPr txBox="1"/>
          <p:nvPr/>
        </p:nvSpPr>
        <p:spPr>
          <a:xfrm>
            <a:off x="2136250" y="354219"/>
            <a:ext cx="333727" cy="10618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0</a:t>
            </a:r>
          </a:p>
          <a:p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1</a:t>
            </a:r>
          </a:p>
          <a:p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2</a:t>
            </a:r>
          </a:p>
          <a:p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3</a:t>
            </a:r>
          </a:p>
          <a:p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4</a:t>
            </a:r>
          </a:p>
          <a:p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5</a:t>
            </a:r>
          </a:p>
          <a:p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6</a:t>
            </a:r>
            <a:endParaRPr lang="en-US" sz="9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78B1256-C169-2344-3B8A-4A0D9EFDDF1B}"/>
              </a:ext>
            </a:extLst>
          </p:cNvPr>
          <p:cNvCxnSpPr>
            <a:cxnSpLocks/>
          </p:cNvCxnSpPr>
          <p:nvPr/>
        </p:nvCxnSpPr>
        <p:spPr>
          <a:xfrm>
            <a:off x="2345482" y="354219"/>
            <a:ext cx="0" cy="106182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Arrow: Left 8">
            <a:extLst>
              <a:ext uri="{FF2B5EF4-FFF2-40B4-BE49-F238E27FC236}">
                <a16:creationId xmlns:a16="http://schemas.microsoft.com/office/drawing/2014/main" id="{65D1FF28-CC23-7033-133D-9C07D78C73D5}"/>
              </a:ext>
            </a:extLst>
          </p:cNvPr>
          <p:cNvSpPr/>
          <p:nvPr/>
        </p:nvSpPr>
        <p:spPr>
          <a:xfrm flipH="1">
            <a:off x="1168898" y="345891"/>
            <a:ext cx="1009722" cy="258481"/>
          </a:xfrm>
          <a:prstGeom prst="lef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dirty="0"/>
              <a:t>Executes once</a:t>
            </a:r>
          </a:p>
        </p:txBody>
      </p:sp>
      <p:sp>
        <p:nvSpPr>
          <p:cNvPr id="10" name="Arrow: Left 9">
            <a:extLst>
              <a:ext uri="{FF2B5EF4-FFF2-40B4-BE49-F238E27FC236}">
                <a16:creationId xmlns:a16="http://schemas.microsoft.com/office/drawing/2014/main" id="{80B87030-EBA5-0B63-02EF-E60F9BF19DAB}"/>
              </a:ext>
            </a:extLst>
          </p:cNvPr>
          <p:cNvSpPr/>
          <p:nvPr/>
        </p:nvSpPr>
        <p:spPr>
          <a:xfrm flipH="1">
            <a:off x="1117548" y="777246"/>
            <a:ext cx="1009723" cy="258481"/>
          </a:xfrm>
          <a:prstGeom prst="lef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dirty="0"/>
              <a:t>Executes 4 times</a:t>
            </a:r>
          </a:p>
        </p:txBody>
      </p:sp>
      <p:sp>
        <p:nvSpPr>
          <p:cNvPr id="11" name="Arrow: Left 10">
            <a:extLst>
              <a:ext uri="{FF2B5EF4-FFF2-40B4-BE49-F238E27FC236}">
                <a16:creationId xmlns:a16="http://schemas.microsoft.com/office/drawing/2014/main" id="{C8D0D5DB-EE47-299D-418B-A5C980ECA8F1}"/>
              </a:ext>
            </a:extLst>
          </p:cNvPr>
          <p:cNvSpPr/>
          <p:nvPr/>
        </p:nvSpPr>
        <p:spPr>
          <a:xfrm flipH="1">
            <a:off x="1183200" y="1176925"/>
            <a:ext cx="1009722" cy="258481"/>
          </a:xfrm>
          <a:prstGeom prst="lef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dirty="0"/>
              <a:t>Executes once</a:t>
            </a:r>
          </a:p>
        </p:txBody>
      </p:sp>
      <p:sp>
        <p:nvSpPr>
          <p:cNvPr id="12" name="Right Bracket 11">
            <a:extLst>
              <a:ext uri="{FF2B5EF4-FFF2-40B4-BE49-F238E27FC236}">
                <a16:creationId xmlns:a16="http://schemas.microsoft.com/office/drawing/2014/main" id="{D16FBA99-EE83-4934-5F07-D8672D2770F4}"/>
              </a:ext>
            </a:extLst>
          </p:cNvPr>
          <p:cNvSpPr/>
          <p:nvPr/>
        </p:nvSpPr>
        <p:spPr>
          <a:xfrm flipH="1">
            <a:off x="2148454" y="688448"/>
            <a:ext cx="88936" cy="404401"/>
          </a:xfrm>
          <a:prstGeom prst="righ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937974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6DD2AE5-0817-B5C6-8014-B68DF4E18AC6}"/>
              </a:ext>
            </a:extLst>
          </p:cNvPr>
          <p:cNvSpPr txBox="1"/>
          <p:nvPr/>
        </p:nvSpPr>
        <p:spPr>
          <a:xfrm>
            <a:off x="936811" y="271093"/>
            <a:ext cx="2214282" cy="10618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count_down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9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endParaRPr lang="en-US" sz="9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9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9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count_down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lang="en-US" sz="9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9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count_down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+= </a:t>
            </a:r>
            <a:r>
              <a:rPr lang="en-US" sz="9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sz="9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print(</a:t>
            </a:r>
            <a:r>
              <a:rPr lang="en-US" sz="9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count_down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print(</a:t>
            </a:r>
            <a:r>
              <a:rPr lang="en-US" sz="9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"Reached the end"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2077D6F0-E5C1-0174-74C9-4181CB3D2D8A}"/>
              </a:ext>
            </a:extLst>
          </p:cNvPr>
          <p:cNvSpPr/>
          <p:nvPr/>
        </p:nvSpPr>
        <p:spPr>
          <a:xfrm>
            <a:off x="1922060" y="708583"/>
            <a:ext cx="243783" cy="186847"/>
          </a:xfrm>
          <a:custGeom>
            <a:avLst/>
            <a:gdLst>
              <a:gd name="connsiteX0" fmla="*/ 158872 w 243783"/>
              <a:gd name="connsiteY0" fmla="*/ 172995 h 186847"/>
              <a:gd name="connsiteX1" fmla="*/ 17652 w 243783"/>
              <a:gd name="connsiteY1" fmla="*/ 172995 h 186847"/>
              <a:gd name="connsiteX2" fmla="*/ 0 w 243783"/>
              <a:gd name="connsiteY2" fmla="*/ 130629 h 186847"/>
              <a:gd name="connsiteX3" fmla="*/ 35305 w 243783"/>
              <a:gd name="connsiteY3" fmla="*/ 42366 h 186847"/>
              <a:gd name="connsiteX4" fmla="*/ 141220 w 243783"/>
              <a:gd name="connsiteY4" fmla="*/ 0 h 186847"/>
              <a:gd name="connsiteX5" fmla="*/ 172994 w 243783"/>
              <a:gd name="connsiteY5" fmla="*/ 3531 h 186847"/>
              <a:gd name="connsiteX6" fmla="*/ 233013 w 243783"/>
              <a:gd name="connsiteY6" fmla="*/ 45897 h 186847"/>
              <a:gd name="connsiteX7" fmla="*/ 243604 w 243783"/>
              <a:gd name="connsiteY7" fmla="*/ 77671 h 186847"/>
              <a:gd name="connsiteX8" fmla="*/ 218891 w 243783"/>
              <a:gd name="connsiteY8" fmla="*/ 148281 h 186847"/>
              <a:gd name="connsiteX9" fmla="*/ 183586 w 243783"/>
              <a:gd name="connsiteY9" fmla="*/ 165934 h 186847"/>
              <a:gd name="connsiteX10" fmla="*/ 158872 w 243783"/>
              <a:gd name="connsiteY10" fmla="*/ 172995 h 186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43783" h="186847">
                <a:moveTo>
                  <a:pt x="158872" y="172995"/>
                </a:moveTo>
                <a:cubicBezTo>
                  <a:pt x="131216" y="174172"/>
                  <a:pt x="50134" y="203566"/>
                  <a:pt x="17652" y="172995"/>
                </a:cubicBezTo>
                <a:cubicBezTo>
                  <a:pt x="6511" y="162510"/>
                  <a:pt x="5884" y="144751"/>
                  <a:pt x="0" y="130629"/>
                </a:cubicBezTo>
                <a:cubicBezTo>
                  <a:pt x="11768" y="101208"/>
                  <a:pt x="16057" y="67537"/>
                  <a:pt x="35305" y="42366"/>
                </a:cubicBezTo>
                <a:cubicBezTo>
                  <a:pt x="57971" y="12726"/>
                  <a:pt x="108503" y="7011"/>
                  <a:pt x="141220" y="0"/>
                </a:cubicBezTo>
                <a:cubicBezTo>
                  <a:pt x="151811" y="1177"/>
                  <a:pt x="162995" y="-153"/>
                  <a:pt x="172994" y="3531"/>
                </a:cubicBezTo>
                <a:cubicBezTo>
                  <a:pt x="196465" y="12178"/>
                  <a:pt x="214590" y="30106"/>
                  <a:pt x="233013" y="45897"/>
                </a:cubicBezTo>
                <a:cubicBezTo>
                  <a:pt x="236543" y="56488"/>
                  <a:pt x="245129" y="66611"/>
                  <a:pt x="243604" y="77671"/>
                </a:cubicBezTo>
                <a:cubicBezTo>
                  <a:pt x="240197" y="102374"/>
                  <a:pt x="232913" y="127660"/>
                  <a:pt x="218891" y="148281"/>
                </a:cubicBezTo>
                <a:cubicBezTo>
                  <a:pt x="211492" y="159161"/>
                  <a:pt x="195993" y="161555"/>
                  <a:pt x="183586" y="165934"/>
                </a:cubicBezTo>
                <a:cubicBezTo>
                  <a:pt x="168398" y="171294"/>
                  <a:pt x="186528" y="171818"/>
                  <a:pt x="158872" y="172995"/>
                </a:cubicBezTo>
                <a:close/>
              </a:path>
            </a:pathLst>
          </a:cu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allout: Bent Line 5">
            <a:extLst>
              <a:ext uri="{FF2B5EF4-FFF2-40B4-BE49-F238E27FC236}">
                <a16:creationId xmlns:a16="http://schemas.microsoft.com/office/drawing/2014/main" id="{C51CB3D9-4823-24F1-0508-109EA385B382}"/>
              </a:ext>
            </a:extLst>
          </p:cNvPr>
          <p:cNvSpPr/>
          <p:nvPr/>
        </p:nvSpPr>
        <p:spPr>
          <a:xfrm>
            <a:off x="2598448" y="586064"/>
            <a:ext cx="1175659" cy="819076"/>
          </a:xfrm>
          <a:prstGeom prst="borderCallout2">
            <a:avLst>
              <a:gd name="adj1" fmla="val 18750"/>
              <a:gd name="adj2" fmla="val -8333"/>
              <a:gd name="adj3" fmla="val 16595"/>
              <a:gd name="adj4" fmla="val -22373"/>
              <a:gd name="adj5" fmla="val 19998"/>
              <a:gd name="adj6" fmla="val -39503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Variable increases each iteration, never reaching zero. Loops forever!</a:t>
            </a:r>
          </a:p>
        </p:txBody>
      </p:sp>
    </p:spTree>
    <p:extLst>
      <p:ext uri="{BB962C8B-B14F-4D97-AF65-F5344CB8AC3E}">
        <p14:creationId xmlns:p14="http://schemas.microsoft.com/office/powerpoint/2010/main" val="3373218687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71A01-8E4E-1A46-9FD3-1687C94D44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9B1) Time Complexity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87B2E9-9264-BF10-7834-8296574BF6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197548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Stopwatch by conte magnus">
            <a:extLst>
              <a:ext uri="{FF2B5EF4-FFF2-40B4-BE49-F238E27FC236}">
                <a16:creationId xmlns:a16="http://schemas.microsoft.com/office/drawing/2014/main" id="{4B336B65-96AF-268F-CA47-C60E05D372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731" y="768315"/>
            <a:ext cx="445217" cy="573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D9C91AB-DD59-B343-CC2D-2847452EEE2F}"/>
              </a:ext>
            </a:extLst>
          </p:cNvPr>
          <p:cNvSpPr txBox="1"/>
          <p:nvPr/>
        </p:nvSpPr>
        <p:spPr>
          <a:xfrm>
            <a:off x="181877" y="352817"/>
            <a:ext cx="74892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/>
              <a:t>Record</a:t>
            </a:r>
          </a:p>
          <a:p>
            <a:pPr algn="ctr"/>
            <a:r>
              <a:rPr lang="en-US" sz="1050" dirty="0"/>
              <a:t>Start Time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289B8D-A1FC-1EE9-C454-26119391246A}"/>
              </a:ext>
            </a:extLst>
          </p:cNvPr>
          <p:cNvSpPr txBox="1"/>
          <p:nvPr/>
        </p:nvSpPr>
        <p:spPr>
          <a:xfrm>
            <a:off x="2242992" y="352817"/>
            <a:ext cx="692818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/>
              <a:t>Record</a:t>
            </a:r>
          </a:p>
          <a:p>
            <a:pPr algn="ctr"/>
            <a:r>
              <a:rPr lang="en-US" sz="1050" dirty="0"/>
              <a:t>End Time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1ACAEA-8416-1DF5-3196-23886DA47348}"/>
              </a:ext>
            </a:extLst>
          </p:cNvPr>
          <p:cNvSpPr txBox="1"/>
          <p:nvPr/>
        </p:nvSpPr>
        <p:spPr>
          <a:xfrm>
            <a:off x="3356846" y="352817"/>
            <a:ext cx="758541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/>
              <a:t>Calculate</a:t>
            </a:r>
          </a:p>
          <a:p>
            <a:pPr algn="ctr"/>
            <a:r>
              <a:rPr lang="en-US" sz="1050" dirty="0"/>
              <a:t>Difference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B8F357-4907-049C-FA15-19EC95966E34}"/>
              </a:ext>
            </a:extLst>
          </p:cNvPr>
          <p:cNvSpPr txBox="1"/>
          <p:nvPr/>
        </p:nvSpPr>
        <p:spPr>
          <a:xfrm>
            <a:off x="1228483" y="352817"/>
            <a:ext cx="65274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/>
              <a:t>Run</a:t>
            </a:r>
          </a:p>
          <a:p>
            <a:pPr algn="ctr"/>
            <a:r>
              <a:rPr lang="en-US" sz="1050" dirty="0"/>
              <a:t>Program</a:t>
            </a:r>
          </a:p>
        </p:txBody>
      </p:sp>
      <p:pic>
        <p:nvPicPr>
          <p:cNvPr id="9" name="Picture 4" descr="Stopwatch by conte magnus">
            <a:extLst>
              <a:ext uri="{FF2B5EF4-FFF2-40B4-BE49-F238E27FC236}">
                <a16:creationId xmlns:a16="http://schemas.microsoft.com/office/drawing/2014/main" id="{26068578-D1AB-AFD3-9AF6-FCD666C990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6792" y="762349"/>
            <a:ext cx="445217" cy="573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7926F6D-E6CB-FCCC-DF23-6FEF006C8FB0}"/>
              </a:ext>
            </a:extLst>
          </p:cNvPr>
          <p:cNvSpPr txBox="1"/>
          <p:nvPr/>
        </p:nvSpPr>
        <p:spPr>
          <a:xfrm>
            <a:off x="3424172" y="960296"/>
            <a:ext cx="69121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=2.73sec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F169BDC-C48E-DCE3-7653-E3161955017A}"/>
              </a:ext>
            </a:extLst>
          </p:cNvPr>
          <p:cNvSpPr txBox="1"/>
          <p:nvPr/>
        </p:nvSpPr>
        <p:spPr>
          <a:xfrm>
            <a:off x="1095270" y="752547"/>
            <a:ext cx="1023921" cy="630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count_down</a:t>
            </a:r>
            <a:r>
              <a:rPr lang="en-US" sz="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5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4000000</a:t>
            </a:r>
            <a:endParaRPr lang="en-US" sz="5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sz="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5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count_down</a:t>
            </a:r>
            <a:r>
              <a:rPr lang="en-US" sz="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lang="en-US" sz="5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5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count_down</a:t>
            </a:r>
            <a:r>
              <a:rPr lang="en-US" sz="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+= </a:t>
            </a:r>
            <a:r>
              <a:rPr lang="en-US" sz="5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sz="5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print(</a:t>
            </a:r>
            <a:r>
              <a:rPr lang="en-US" sz="5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count_down</a:t>
            </a:r>
            <a:r>
              <a:rPr lang="en-US" sz="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sz="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print(</a:t>
            </a:r>
            <a:r>
              <a:rPr lang="en-US" sz="5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"Reached the end"</a:t>
            </a:r>
            <a:r>
              <a:rPr lang="en-US" sz="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96624FBB-EE0B-FEC7-C2C0-6290C86CE283}"/>
              </a:ext>
            </a:extLst>
          </p:cNvPr>
          <p:cNvSpPr/>
          <p:nvPr/>
        </p:nvSpPr>
        <p:spPr>
          <a:xfrm>
            <a:off x="910466" y="914400"/>
            <a:ext cx="164470" cy="14608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A48E7B03-0E29-24A3-1AEC-9197B7FE7FE8}"/>
              </a:ext>
            </a:extLst>
          </p:cNvPr>
          <p:cNvSpPr/>
          <p:nvPr/>
        </p:nvSpPr>
        <p:spPr>
          <a:xfrm>
            <a:off x="2069967" y="911516"/>
            <a:ext cx="164470" cy="14608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A2340654-79A9-BF2F-D73C-C99800659972}"/>
              </a:ext>
            </a:extLst>
          </p:cNvPr>
          <p:cNvSpPr/>
          <p:nvPr/>
        </p:nvSpPr>
        <p:spPr>
          <a:xfrm>
            <a:off x="3042501" y="911516"/>
            <a:ext cx="164470" cy="14608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583811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8E30F296-B744-C55B-17A3-8D114EA716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4037839"/>
              </p:ext>
            </p:extLst>
          </p:nvPr>
        </p:nvGraphicFramePr>
        <p:xfrm>
          <a:off x="1334697" y="112701"/>
          <a:ext cx="1758143" cy="1295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5943">
                  <a:extLst>
                    <a:ext uri="{9D8B030D-6E8A-4147-A177-3AD203B41FA5}">
                      <a16:colId xmlns:a16="http://schemas.microsoft.com/office/drawing/2014/main" val="734271417"/>
                    </a:ext>
                  </a:extLst>
                </a:gridCol>
                <a:gridCol w="1162200">
                  <a:extLst>
                    <a:ext uri="{9D8B030D-6E8A-4147-A177-3AD203B41FA5}">
                      <a16:colId xmlns:a16="http://schemas.microsoft.com/office/drawing/2014/main" val="777217998"/>
                    </a:ext>
                  </a:extLst>
                </a:gridCol>
              </a:tblGrid>
              <a:tr h="203574">
                <a:tc>
                  <a:txBody>
                    <a:bodyPr/>
                    <a:lstStyle/>
                    <a:p>
                      <a:r>
                        <a:rPr lang="en-US" sz="700" dirty="0"/>
                        <a:t>Number of Elements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700" dirty="0"/>
                        <a:t>Running time of program (microseconds)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2944583"/>
                  </a:ext>
                </a:extLst>
              </a:tr>
              <a:tr h="147163">
                <a:tc>
                  <a:txBody>
                    <a:bodyPr/>
                    <a:lstStyle/>
                    <a:p>
                      <a:r>
                        <a:rPr lang="en-US" sz="7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700" dirty="0"/>
                        <a:t>2 microseconds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2459540"/>
                  </a:ext>
                </a:extLst>
              </a:tr>
              <a:tr h="147163">
                <a:tc>
                  <a:txBody>
                    <a:bodyPr/>
                    <a:lstStyle/>
                    <a:p>
                      <a:r>
                        <a:rPr lang="en-US" sz="7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700" dirty="0"/>
                        <a:t>4 microseconds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9743572"/>
                  </a:ext>
                </a:extLst>
              </a:tr>
              <a:tr h="147163">
                <a:tc>
                  <a:txBody>
                    <a:bodyPr/>
                    <a:lstStyle/>
                    <a:p>
                      <a:r>
                        <a:rPr lang="en-US" sz="7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700" dirty="0"/>
                        <a:t>20 microseconds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4420673"/>
                  </a:ext>
                </a:extLst>
              </a:tr>
              <a:tr h="147163">
                <a:tc>
                  <a:txBody>
                    <a:bodyPr/>
                    <a:lstStyle/>
                    <a:p>
                      <a:r>
                        <a:rPr lang="en-US" sz="700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700" dirty="0"/>
                        <a:t>200 microseconds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9717990"/>
                  </a:ext>
                </a:extLst>
              </a:tr>
              <a:tr h="147163">
                <a:tc>
                  <a:txBody>
                    <a:bodyPr/>
                    <a:lstStyle/>
                    <a:p>
                      <a:r>
                        <a:rPr lang="en-US" sz="700" dirty="0"/>
                        <a:t>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700" dirty="0"/>
                        <a:t>2000 microseconds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8120532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A38F96C2-6FC1-2444-6386-FA72EC741044}"/>
              </a:ext>
            </a:extLst>
          </p:cNvPr>
          <p:cNvSpPr txBox="1"/>
          <p:nvPr/>
        </p:nvSpPr>
        <p:spPr>
          <a:xfrm>
            <a:off x="811782" y="1408101"/>
            <a:ext cx="2803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time = elements * 2</a:t>
            </a:r>
          </a:p>
        </p:txBody>
      </p:sp>
    </p:spTree>
    <p:extLst>
      <p:ext uri="{BB962C8B-B14F-4D97-AF65-F5344CB8AC3E}">
        <p14:creationId xmlns:p14="http://schemas.microsoft.com/office/powerpoint/2010/main" val="2786371447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885226-9126-120F-90E0-5E4C20B8B0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11A1) Plotting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E80871-E69B-8665-D381-74DA5A94FB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51648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49FC800-C866-45C6-7F42-456FEC0567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9311" y="0"/>
            <a:ext cx="1819230" cy="1290918"/>
          </a:xfrm>
          <a:prstGeom prst="rect">
            <a:avLst/>
          </a:prstGeom>
        </p:spPr>
      </p:pic>
      <p:pic>
        <p:nvPicPr>
          <p:cNvPr id="5" name="Picture 6" descr="Female Instructor #3 by oksmith">
            <a:extLst>
              <a:ext uri="{FF2B5EF4-FFF2-40B4-BE49-F238E27FC236}">
                <a16:creationId xmlns:a16="http://schemas.microsoft.com/office/drawing/2014/main" id="{E05B6F5B-1B5A-088D-20D0-82DD969306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3610" y="519218"/>
            <a:ext cx="1431403" cy="1123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98946293-8451-53A2-DAF7-FD4F6F4F67C7}"/>
              </a:ext>
            </a:extLst>
          </p:cNvPr>
          <p:cNvSpPr/>
          <p:nvPr/>
        </p:nvSpPr>
        <p:spPr>
          <a:xfrm>
            <a:off x="0" y="0"/>
            <a:ext cx="1236596" cy="693425"/>
          </a:xfrm>
          <a:prstGeom prst="wedgeRoundRectCallout">
            <a:avLst>
              <a:gd name="adj1" fmla="val 70891"/>
              <a:gd name="adj2" fmla="val 44444"/>
              <a:gd name="adj3" fmla="val 16667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As you can see, most students do very well!</a:t>
            </a:r>
          </a:p>
        </p:txBody>
      </p:sp>
    </p:spTree>
    <p:extLst>
      <p:ext uri="{BB962C8B-B14F-4D97-AF65-F5344CB8AC3E}">
        <p14:creationId xmlns:p14="http://schemas.microsoft.com/office/powerpoint/2010/main" val="2099736091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75838B4-2BAD-3E31-BF22-6B51F251D8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76" y="480709"/>
            <a:ext cx="1263687" cy="84909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5308CA0-D2EF-15BE-56E0-9741299114AD}"/>
              </a:ext>
            </a:extLst>
          </p:cNvPr>
          <p:cNvSpPr txBox="1"/>
          <p:nvPr/>
        </p:nvSpPr>
        <p:spPr>
          <a:xfrm>
            <a:off x="180732" y="185895"/>
            <a:ext cx="10397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Histogram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D89CB3-72AE-D886-247E-A8E160A886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1926" y="493672"/>
            <a:ext cx="1263687" cy="82316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4969A01-6007-A5A5-6E66-D656FBB536A8}"/>
              </a:ext>
            </a:extLst>
          </p:cNvPr>
          <p:cNvSpPr txBox="1"/>
          <p:nvPr/>
        </p:nvSpPr>
        <p:spPr>
          <a:xfrm>
            <a:off x="1762530" y="185894"/>
            <a:ext cx="9087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Line Plot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DAE2780-663A-1DF2-8411-F34E4782FD4E}"/>
              </a:ext>
            </a:extLst>
          </p:cNvPr>
          <p:cNvSpPr txBox="1"/>
          <p:nvPr/>
        </p:nvSpPr>
        <p:spPr>
          <a:xfrm>
            <a:off x="3156311" y="185894"/>
            <a:ext cx="11412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Scatter Plot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C478A56-B78F-7E86-4ACA-BE87538F43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5077" y="479591"/>
            <a:ext cx="1263687" cy="851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329160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6">
            <a:extLst>
              <a:ext uri="{FF2B5EF4-FFF2-40B4-BE49-F238E27FC236}">
                <a16:creationId xmlns:a16="http://schemas.microsoft.com/office/drawing/2014/main" id="{48597E7C-D286-D87D-4A30-9B5A6040B2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8758" y="221902"/>
            <a:ext cx="1864098" cy="126245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5218143-60EE-BA51-08DA-A587B99806F5}"/>
              </a:ext>
            </a:extLst>
          </p:cNvPr>
          <p:cNvSpPr txBox="1"/>
          <p:nvPr/>
        </p:nvSpPr>
        <p:spPr>
          <a:xfrm>
            <a:off x="0" y="160634"/>
            <a:ext cx="2488758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5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matplotlib.pyplot</a:t>
            </a:r>
            <a:r>
              <a:rPr lang="en-US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5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5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plt</a:t>
            </a:r>
            <a:endParaRPr lang="en-US" sz="105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data = [</a:t>
            </a:r>
            <a:r>
              <a:rPr lang="en-US" sz="105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05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05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US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05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35</a:t>
            </a:r>
            <a:r>
              <a:rPr lang="en-US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05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35</a:t>
            </a:r>
            <a:r>
              <a:rPr lang="en-US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05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51</a:t>
            </a:r>
            <a:r>
              <a:rPr lang="en-US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05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53</a:t>
            </a:r>
            <a:r>
              <a:rPr lang="en-US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05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57</a:t>
            </a:r>
            <a:r>
              <a:rPr lang="en-US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05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61</a:t>
            </a:r>
            <a:r>
              <a:rPr lang="en-US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05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64</a:t>
            </a:r>
            <a:r>
              <a:rPr lang="en-US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05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82</a:t>
            </a:r>
            <a:r>
              <a:rPr lang="en-US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05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84</a:t>
            </a:r>
            <a:r>
              <a:rPr lang="en-US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05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84</a:t>
            </a:r>
            <a:r>
              <a:rPr lang="en-US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05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88</a:t>
            </a:r>
            <a:r>
              <a:rPr lang="en-US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br>
              <a:rPr lang="en-US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05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plt.hist</a:t>
            </a:r>
            <a:r>
              <a:rPr lang="en-US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(data)</a:t>
            </a:r>
          </a:p>
          <a:p>
            <a:r>
              <a:rPr lang="en-US" sz="105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plt.show</a:t>
            </a:r>
            <a:r>
              <a:rPr lang="en-US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4764965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Image result for programmer">
            <a:extLst>
              <a:ext uri="{FF2B5EF4-FFF2-40B4-BE49-F238E27FC236}">
                <a16:creationId xmlns:a16="http://schemas.microsoft.com/office/drawing/2014/main" id="{7AA0E397-F698-F332-19DD-889B2E0F3A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57864"/>
            <a:ext cx="1713007" cy="11420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4A7CC083-946A-E8C1-8373-97EBB99A4A85}"/>
              </a:ext>
            </a:extLst>
          </p:cNvPr>
          <p:cNvSpPr/>
          <p:nvPr/>
        </p:nvSpPr>
        <p:spPr>
          <a:xfrm>
            <a:off x="2044956" y="239151"/>
            <a:ext cx="2273826" cy="1360717"/>
          </a:xfrm>
          <a:prstGeom prst="wedgeRoundRectCallout">
            <a:avLst>
              <a:gd name="adj1" fmla="val -59766"/>
              <a:gd name="adj2" fmla="val 20143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OPEN THE FILE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INITIALIZE THE SUM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READ EACH LINE OF FILE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FOR EACH LINE,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CONVERT LINE TO NUMBER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ADD VALUE TO THE SUM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PRINT THE RESULT</a:t>
            </a:r>
          </a:p>
        </p:txBody>
      </p:sp>
    </p:spTree>
    <p:extLst>
      <p:ext uri="{BB962C8B-B14F-4D97-AF65-F5344CB8AC3E}">
        <p14:creationId xmlns:p14="http://schemas.microsoft.com/office/powerpoint/2010/main" val="98831259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2A639A4-C5B3-43B1-5C33-55223FDA238C}"/>
              </a:ext>
            </a:extLst>
          </p:cNvPr>
          <p:cNvSpPr txBox="1"/>
          <p:nvPr/>
        </p:nvSpPr>
        <p:spPr>
          <a:xfrm>
            <a:off x="-669" y="221902"/>
            <a:ext cx="2553038" cy="10618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5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matplotlib.pyplot</a:t>
            </a:r>
            <a:r>
              <a:rPr lang="en-US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5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5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plt</a:t>
            </a:r>
            <a:endParaRPr lang="en-US" sz="105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data = [</a:t>
            </a:r>
            <a:r>
              <a:rPr lang="en-US" sz="105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05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05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en-US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05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16</a:t>
            </a:r>
            <a:r>
              <a:rPr lang="en-US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05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en-US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05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24</a:t>
            </a:r>
            <a:r>
              <a:rPr lang="en-US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05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32</a:t>
            </a:r>
            <a:r>
              <a:rPr lang="en-US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br>
              <a:rPr lang="en-US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05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plt.plot</a:t>
            </a:r>
            <a:r>
              <a:rPr lang="en-US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(data)</a:t>
            </a:r>
          </a:p>
          <a:p>
            <a:r>
              <a:rPr lang="en-US" sz="105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plt.show</a:t>
            </a:r>
            <a:r>
              <a:rPr lang="en-US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1D8CE6FA-5636-0E77-9BDC-BB94DC1D69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9668" y="221902"/>
            <a:ext cx="1877870" cy="1302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060049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A1DB0E7-3E06-34EF-65E6-D3AF68E084AC}"/>
              </a:ext>
            </a:extLst>
          </p:cNvPr>
          <p:cNvSpPr txBox="1"/>
          <p:nvPr/>
        </p:nvSpPr>
        <p:spPr>
          <a:xfrm>
            <a:off x="0" y="135809"/>
            <a:ext cx="3321657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5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matplotlib.pyplot</a:t>
            </a:r>
            <a:r>
              <a:rPr lang="en-US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5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5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plt</a:t>
            </a:r>
            <a:endParaRPr lang="en-US" sz="105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05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       S1  S2  S3  S4  S5  S6  S7</a:t>
            </a:r>
            <a:endParaRPr lang="en-US" sz="105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exam1 = [</a:t>
            </a:r>
            <a:r>
              <a:rPr lang="en-US" sz="105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40</a:t>
            </a:r>
            <a:r>
              <a:rPr lang="en-US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05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43</a:t>
            </a:r>
            <a:r>
              <a:rPr lang="en-US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05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55</a:t>
            </a:r>
            <a:r>
              <a:rPr lang="en-US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05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60</a:t>
            </a:r>
            <a:r>
              <a:rPr lang="en-US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05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52</a:t>
            </a:r>
            <a:r>
              <a:rPr lang="en-US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05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63</a:t>
            </a:r>
            <a:r>
              <a:rPr lang="en-US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05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74</a:t>
            </a:r>
            <a:r>
              <a:rPr lang="en-US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exam2 = [</a:t>
            </a:r>
            <a:r>
              <a:rPr lang="en-US" sz="105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50</a:t>
            </a:r>
            <a:r>
              <a:rPr lang="en-US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05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55</a:t>
            </a:r>
            <a:r>
              <a:rPr lang="en-US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05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67</a:t>
            </a:r>
            <a:r>
              <a:rPr lang="en-US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05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72</a:t>
            </a:r>
            <a:r>
              <a:rPr lang="en-US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05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70</a:t>
            </a:r>
            <a:r>
              <a:rPr lang="en-US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05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71</a:t>
            </a:r>
            <a:r>
              <a:rPr lang="en-US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05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70</a:t>
            </a:r>
            <a:r>
              <a:rPr lang="en-US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br>
              <a:rPr lang="en-US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05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plt.scatter</a:t>
            </a:r>
            <a:r>
              <a:rPr lang="en-US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(exam1, exam2)</a:t>
            </a:r>
          </a:p>
          <a:p>
            <a:r>
              <a:rPr lang="en-US" sz="105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plt.show</a:t>
            </a:r>
            <a:r>
              <a:rPr lang="en-US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7C781CC8-87DD-E565-86C8-B709485020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4274" y="269763"/>
            <a:ext cx="1623264" cy="1117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962084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9AC1214B-99BD-1A29-B478-55C3A3BA13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5527" y="129232"/>
            <a:ext cx="1760266" cy="128811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E6F4BD2-DA28-13EC-33EF-5A2F42501B50}"/>
              </a:ext>
            </a:extLst>
          </p:cNvPr>
          <p:cNvSpPr txBox="1"/>
          <p:nvPr/>
        </p:nvSpPr>
        <p:spPr>
          <a:xfrm>
            <a:off x="0" y="0"/>
            <a:ext cx="3321657" cy="15465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5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matplotlib.pyplot</a:t>
            </a:r>
            <a:r>
              <a:rPr lang="en-US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5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5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plt</a:t>
            </a:r>
            <a:endParaRPr lang="en-US" sz="105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05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plt.plot</a:t>
            </a:r>
            <a:r>
              <a:rPr lang="en-US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sz="105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05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05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en-US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05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16</a:t>
            </a:r>
            <a:r>
              <a:rPr lang="en-US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05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en-US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05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24</a:t>
            </a:r>
            <a:r>
              <a:rPr lang="en-US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05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32</a:t>
            </a:r>
            <a:r>
              <a:rPr lang="en-US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])</a:t>
            </a:r>
          </a:p>
          <a:p>
            <a:br>
              <a:rPr lang="en-US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05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plt.xlabel</a:t>
            </a:r>
            <a:r>
              <a:rPr lang="en-US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5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"Time (Days)"</a:t>
            </a:r>
            <a:r>
              <a:rPr lang="en-US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05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plt.ylabel</a:t>
            </a:r>
            <a:r>
              <a:rPr lang="en-US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5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"Money (Dollars)"</a:t>
            </a:r>
            <a:r>
              <a:rPr lang="en-US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05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plt.title</a:t>
            </a:r>
            <a:r>
              <a:rPr lang="en-US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5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"Money over Time"</a:t>
            </a:r>
            <a:r>
              <a:rPr lang="en-US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05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plt.show</a:t>
            </a:r>
            <a:r>
              <a:rPr lang="en-US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323754221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6564BEB-A024-5FB6-EFF7-AD45675CB156}"/>
              </a:ext>
            </a:extLst>
          </p:cNvPr>
          <p:cNvSpPr txBox="1"/>
          <p:nvPr/>
        </p:nvSpPr>
        <p:spPr>
          <a:xfrm>
            <a:off x="0" y="35780"/>
            <a:ext cx="3236181" cy="10618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9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matplotlib.pyplot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9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9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plt</a:t>
            </a:r>
            <a:endParaRPr lang="en-US" sz="9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9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plt.plot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sz="9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9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9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9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9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], label=</a:t>
            </a:r>
            <a:r>
              <a:rPr lang="en-US" sz="9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"First"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9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plt.plot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sz="9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9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9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9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9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], label=</a:t>
            </a:r>
            <a:r>
              <a:rPr lang="en-US" sz="9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"Second"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9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plt.legend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sz="9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plt.show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</p:txBody>
      </p:sp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C700884B-A82B-B319-9466-72A19DECCF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55"/>
          <a:stretch/>
        </p:blipFill>
        <p:spPr>
          <a:xfrm>
            <a:off x="2747161" y="0"/>
            <a:ext cx="1680377" cy="1335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750358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Image result for advanced matplotlib">
            <a:extLst>
              <a:ext uri="{FF2B5EF4-FFF2-40B4-BE49-F238E27FC236}">
                <a16:creationId xmlns:a16="http://schemas.microsoft.com/office/drawing/2014/main" id="{7CD4D8F4-9A4F-C94C-71FB-EDA59176D3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77" y="586106"/>
            <a:ext cx="1237342" cy="928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Image result for advanced matplotlib">
            <a:extLst>
              <a:ext uri="{FF2B5EF4-FFF2-40B4-BE49-F238E27FC236}">
                <a16:creationId xmlns:a16="http://schemas.microsoft.com/office/drawing/2014/main" id="{9C75282A-9A9A-E9EF-9F5B-9CB75ADEAE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719" y="623090"/>
            <a:ext cx="1048749" cy="786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Advanced Matplotlib: Part 2">
            <a:extLst>
              <a:ext uri="{FF2B5EF4-FFF2-40B4-BE49-F238E27FC236}">
                <a16:creationId xmlns:a16="http://schemas.microsoft.com/office/drawing/2014/main" id="{43A9FDB9-BC62-729D-E34E-AB6D6D2066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0468" y="602009"/>
            <a:ext cx="1171730" cy="878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31E32CF-DB21-0DF8-721A-F8232CF45494}"/>
              </a:ext>
            </a:extLst>
          </p:cNvPr>
          <p:cNvSpPr txBox="1"/>
          <p:nvPr/>
        </p:nvSpPr>
        <p:spPr>
          <a:xfrm>
            <a:off x="575339" y="1514112"/>
            <a:ext cx="327685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Tosi, Sandro. </a:t>
            </a:r>
            <a:r>
              <a:rPr lang="en-US" sz="800" i="1" dirty="0" err="1"/>
              <a:t>Matplotlib</a:t>
            </a:r>
            <a:r>
              <a:rPr lang="en-US" sz="800" i="1" dirty="0"/>
              <a:t> for Python developers</a:t>
            </a:r>
            <a:r>
              <a:rPr lang="en-US" sz="800" dirty="0"/>
              <a:t>. </a:t>
            </a:r>
            <a:r>
              <a:rPr lang="en-US" sz="800" dirty="0" err="1"/>
              <a:t>Packt</a:t>
            </a:r>
            <a:r>
              <a:rPr lang="en-US" sz="800" dirty="0"/>
              <a:t> Publishing Ltd, 2009.</a:t>
            </a:r>
            <a:endParaRPr lang="en-US" sz="600" dirty="0"/>
          </a:p>
        </p:txBody>
      </p:sp>
    </p:spTree>
    <p:extLst>
      <p:ext uri="{BB962C8B-B14F-4D97-AF65-F5344CB8AC3E}">
        <p14:creationId xmlns:p14="http://schemas.microsoft.com/office/powerpoint/2010/main" val="438336297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80EA1-50FB-7CF1-D75D-ACF46548D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11B1) Recursion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B6603E-ED67-DC67-2723-4E55C9AC8C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163440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Recursion Explained in Painting: The fundamentals and break down of  recursion. | by Rue | Medium">
            <a:extLst>
              <a:ext uri="{FF2B5EF4-FFF2-40B4-BE49-F238E27FC236}">
                <a16:creationId xmlns:a16="http://schemas.microsoft.com/office/drawing/2014/main" id="{48B62217-4888-313E-67E8-3FFDA861A9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467" y="221670"/>
            <a:ext cx="1782696" cy="11063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C6EF8706-0AE6-9C3E-AE58-9138C40B6D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3770" y="221670"/>
            <a:ext cx="1714372" cy="11063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6612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44">
            <a:extLst>
              <a:ext uri="{FF2B5EF4-FFF2-40B4-BE49-F238E27FC236}">
                <a16:creationId xmlns:a16="http://schemas.microsoft.com/office/drawing/2014/main" id="{FDE5CA3B-4ABF-DDE3-0FC9-87459EDE231C}"/>
              </a:ext>
            </a:extLst>
          </p:cNvPr>
          <p:cNvGrpSpPr/>
          <p:nvPr/>
        </p:nvGrpSpPr>
        <p:grpSpPr>
          <a:xfrm>
            <a:off x="1773310" y="94186"/>
            <a:ext cx="708848" cy="453381"/>
            <a:chOff x="1773310" y="94186"/>
            <a:chExt cx="708848" cy="45338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CE16C32-320C-3FE1-0BA0-AA1A41682AD1}"/>
                </a:ext>
              </a:extLst>
            </p:cNvPr>
            <p:cNvSpPr txBox="1"/>
            <p:nvPr/>
          </p:nvSpPr>
          <p:spPr>
            <a:xfrm>
              <a:off x="1773310" y="293651"/>
              <a:ext cx="708848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50" dirty="0"/>
                <a:t>Alejandra</a:t>
              </a:r>
            </a:p>
          </p:txBody>
        </p:sp>
        <p:pic>
          <p:nvPicPr>
            <p:cNvPr id="5" name="Graphic 4" descr="User with solid fill">
              <a:extLst>
                <a:ext uri="{FF2B5EF4-FFF2-40B4-BE49-F238E27FC236}">
                  <a16:creationId xmlns:a16="http://schemas.microsoft.com/office/drawing/2014/main" id="{7111F13C-6BF9-43E7-FBB0-5CDD64F035B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000409" y="94186"/>
              <a:ext cx="229312" cy="229312"/>
            </a:xfrm>
            <a:prstGeom prst="rect">
              <a:avLst/>
            </a:prstGeom>
          </p:spPr>
        </p:pic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C3DDCF81-6E28-6E51-CD2D-A9E1DA0585C1}"/>
              </a:ext>
            </a:extLst>
          </p:cNvPr>
          <p:cNvGrpSpPr/>
          <p:nvPr/>
        </p:nvGrpSpPr>
        <p:grpSpPr>
          <a:xfrm>
            <a:off x="1202707" y="961953"/>
            <a:ext cx="536295" cy="440441"/>
            <a:chOff x="1202707" y="961953"/>
            <a:chExt cx="536295" cy="44044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CFED929-B4DF-51B4-C5E0-EBBB0F856E51}"/>
                </a:ext>
              </a:extLst>
            </p:cNvPr>
            <p:cNvSpPr txBox="1"/>
            <p:nvPr/>
          </p:nvSpPr>
          <p:spPr>
            <a:xfrm>
              <a:off x="1202707" y="1148478"/>
              <a:ext cx="53629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/>
                <a:t>Bob</a:t>
              </a:r>
            </a:p>
          </p:txBody>
        </p:sp>
        <p:pic>
          <p:nvPicPr>
            <p:cNvPr id="8" name="Graphic 7" descr="User with solid fill">
              <a:extLst>
                <a:ext uri="{FF2B5EF4-FFF2-40B4-BE49-F238E27FC236}">
                  <a16:creationId xmlns:a16="http://schemas.microsoft.com/office/drawing/2014/main" id="{B5D1E081-DD9E-1D3D-431B-E5634EF86EE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352358" y="961953"/>
              <a:ext cx="229312" cy="229312"/>
            </a:xfrm>
            <a:prstGeom prst="rect">
              <a:avLst/>
            </a:prstGeom>
          </p:spPr>
        </p:pic>
      </p:grp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ADA7EE8-D2F4-8182-FB02-1A42EC8606D3}"/>
              </a:ext>
            </a:extLst>
          </p:cNvPr>
          <p:cNvCxnSpPr>
            <a:cxnSpLocks/>
          </p:cNvCxnSpPr>
          <p:nvPr/>
        </p:nvCxnSpPr>
        <p:spPr>
          <a:xfrm flipH="1">
            <a:off x="1595945" y="599404"/>
            <a:ext cx="408513" cy="31499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52" name="Group 51">
            <a:extLst>
              <a:ext uri="{FF2B5EF4-FFF2-40B4-BE49-F238E27FC236}">
                <a16:creationId xmlns:a16="http://schemas.microsoft.com/office/drawing/2014/main" id="{158F5409-A61D-D871-4F57-4AD7F8BD1712}"/>
              </a:ext>
            </a:extLst>
          </p:cNvPr>
          <p:cNvGrpSpPr/>
          <p:nvPr/>
        </p:nvGrpSpPr>
        <p:grpSpPr>
          <a:xfrm>
            <a:off x="2453460" y="848491"/>
            <a:ext cx="628834" cy="401140"/>
            <a:chOff x="2453460" y="848491"/>
            <a:chExt cx="628834" cy="40114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FB0E73D-94F2-8D69-0213-23C58C1D65E5}"/>
                </a:ext>
              </a:extLst>
            </p:cNvPr>
            <p:cNvSpPr txBox="1"/>
            <p:nvPr/>
          </p:nvSpPr>
          <p:spPr>
            <a:xfrm>
              <a:off x="2453460" y="995715"/>
              <a:ext cx="628834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/>
                <a:t>Carol</a:t>
              </a:r>
            </a:p>
          </p:txBody>
        </p:sp>
        <p:pic>
          <p:nvPicPr>
            <p:cNvPr id="12" name="Graphic 11" descr="User with solid fill">
              <a:extLst>
                <a:ext uri="{FF2B5EF4-FFF2-40B4-BE49-F238E27FC236}">
                  <a16:creationId xmlns:a16="http://schemas.microsoft.com/office/drawing/2014/main" id="{99A32550-8E89-45EC-A963-BDC7D0BA468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643954" y="848491"/>
              <a:ext cx="229312" cy="229312"/>
            </a:xfrm>
            <a:prstGeom prst="rect">
              <a:avLst/>
            </a:prstGeom>
          </p:spPr>
        </p:pic>
      </p:grp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4692A81-9939-F2A1-4583-CD8BAA8416D2}"/>
              </a:ext>
            </a:extLst>
          </p:cNvPr>
          <p:cNvCxnSpPr>
            <a:cxnSpLocks/>
          </p:cNvCxnSpPr>
          <p:nvPr/>
        </p:nvCxnSpPr>
        <p:spPr>
          <a:xfrm>
            <a:off x="2274957" y="599404"/>
            <a:ext cx="375061" cy="27765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50" name="Group 49">
            <a:extLst>
              <a:ext uri="{FF2B5EF4-FFF2-40B4-BE49-F238E27FC236}">
                <a16:creationId xmlns:a16="http://schemas.microsoft.com/office/drawing/2014/main" id="{6EB57D44-02A1-C720-C842-F42D2848EFF2}"/>
              </a:ext>
            </a:extLst>
          </p:cNvPr>
          <p:cNvGrpSpPr/>
          <p:nvPr/>
        </p:nvGrpSpPr>
        <p:grpSpPr>
          <a:xfrm>
            <a:off x="2753373" y="1421357"/>
            <a:ext cx="706861" cy="427477"/>
            <a:chOff x="2753373" y="1421357"/>
            <a:chExt cx="706861" cy="427477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15E1787-4C60-3218-7892-8639B5D70207}"/>
                </a:ext>
              </a:extLst>
            </p:cNvPr>
            <p:cNvSpPr txBox="1"/>
            <p:nvPr/>
          </p:nvSpPr>
          <p:spPr>
            <a:xfrm>
              <a:off x="2753373" y="1594918"/>
              <a:ext cx="70686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 err="1"/>
                <a:t>Felienne</a:t>
              </a:r>
              <a:endParaRPr lang="en-US" sz="1050" dirty="0"/>
            </a:p>
          </p:txBody>
        </p:sp>
        <p:pic>
          <p:nvPicPr>
            <p:cNvPr id="16" name="Graphic 15" descr="User with solid fill">
              <a:extLst>
                <a:ext uri="{FF2B5EF4-FFF2-40B4-BE49-F238E27FC236}">
                  <a16:creationId xmlns:a16="http://schemas.microsoft.com/office/drawing/2014/main" id="{24FE98CF-13E0-93E7-3A34-2A04455B1F4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983413" y="1421357"/>
              <a:ext cx="216861" cy="229312"/>
            </a:xfrm>
            <a:prstGeom prst="rect">
              <a:avLst/>
            </a:prstGeom>
          </p:spPr>
        </p:pic>
      </p:grp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D7FAD32-E9EC-D3ED-39A1-AEDF8B9E2911}"/>
              </a:ext>
            </a:extLst>
          </p:cNvPr>
          <p:cNvCxnSpPr>
            <a:cxnSpLocks/>
            <a:endCxn id="16" idx="0"/>
          </p:cNvCxnSpPr>
          <p:nvPr/>
        </p:nvCxnSpPr>
        <p:spPr>
          <a:xfrm>
            <a:off x="2941983" y="1186585"/>
            <a:ext cx="149861" cy="23477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51" name="Group 50">
            <a:extLst>
              <a:ext uri="{FF2B5EF4-FFF2-40B4-BE49-F238E27FC236}">
                <a16:creationId xmlns:a16="http://schemas.microsoft.com/office/drawing/2014/main" id="{CF9F735D-DCE5-E0B0-29A3-225DAA7ABD74}"/>
              </a:ext>
            </a:extLst>
          </p:cNvPr>
          <p:cNvGrpSpPr/>
          <p:nvPr/>
        </p:nvGrpSpPr>
        <p:grpSpPr>
          <a:xfrm>
            <a:off x="2033592" y="1429706"/>
            <a:ext cx="839737" cy="443732"/>
            <a:chOff x="2033592" y="1429706"/>
            <a:chExt cx="839737" cy="44373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0BA67C7-1743-0ECA-D443-94A4297C662C}"/>
                </a:ext>
              </a:extLst>
            </p:cNvPr>
            <p:cNvSpPr txBox="1"/>
            <p:nvPr/>
          </p:nvSpPr>
          <p:spPr>
            <a:xfrm>
              <a:off x="2033592" y="1619522"/>
              <a:ext cx="839737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/>
                <a:t>Gregory</a:t>
              </a:r>
            </a:p>
          </p:txBody>
        </p:sp>
        <p:pic>
          <p:nvPicPr>
            <p:cNvPr id="20" name="Graphic 19" descr="User with solid fill">
              <a:extLst>
                <a:ext uri="{FF2B5EF4-FFF2-40B4-BE49-F238E27FC236}">
                  <a16:creationId xmlns:a16="http://schemas.microsoft.com/office/drawing/2014/main" id="{A92EA5D3-2D6E-9DBF-E9D7-82CC4B329F9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338805" y="1429706"/>
              <a:ext cx="229312" cy="229312"/>
            </a:xfrm>
            <a:prstGeom prst="rect">
              <a:avLst/>
            </a:prstGeom>
          </p:spPr>
        </p:pic>
      </p:grp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A89E102-54B1-ED76-14C6-781C199B7FF9}"/>
              </a:ext>
            </a:extLst>
          </p:cNvPr>
          <p:cNvCxnSpPr>
            <a:cxnSpLocks/>
            <a:endCxn id="20" idx="0"/>
          </p:cNvCxnSpPr>
          <p:nvPr/>
        </p:nvCxnSpPr>
        <p:spPr>
          <a:xfrm flipH="1">
            <a:off x="2453461" y="1191265"/>
            <a:ext cx="137388" cy="23844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53" name="Group 52">
            <a:extLst>
              <a:ext uri="{FF2B5EF4-FFF2-40B4-BE49-F238E27FC236}">
                <a16:creationId xmlns:a16="http://schemas.microsoft.com/office/drawing/2014/main" id="{05689755-D5CE-6EA7-A756-637A197835ED}"/>
              </a:ext>
            </a:extLst>
          </p:cNvPr>
          <p:cNvGrpSpPr/>
          <p:nvPr/>
        </p:nvGrpSpPr>
        <p:grpSpPr>
          <a:xfrm>
            <a:off x="1435272" y="1429706"/>
            <a:ext cx="695885" cy="443732"/>
            <a:chOff x="1435272" y="1429706"/>
            <a:chExt cx="695885" cy="44373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66EED19-FF65-C8F4-B08A-576341C0CF51}"/>
                </a:ext>
              </a:extLst>
            </p:cNvPr>
            <p:cNvSpPr txBox="1"/>
            <p:nvPr/>
          </p:nvSpPr>
          <p:spPr>
            <a:xfrm>
              <a:off x="1435272" y="1619522"/>
              <a:ext cx="69588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/>
                <a:t>Edward</a:t>
              </a:r>
            </a:p>
          </p:txBody>
        </p:sp>
        <p:pic>
          <p:nvPicPr>
            <p:cNvPr id="24" name="Graphic 23" descr="User with solid fill">
              <a:extLst>
                <a:ext uri="{FF2B5EF4-FFF2-40B4-BE49-F238E27FC236}">
                  <a16:creationId xmlns:a16="http://schemas.microsoft.com/office/drawing/2014/main" id="{65ABBF10-28B2-37BC-0C80-D93A706A865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666357" y="1429706"/>
              <a:ext cx="219006" cy="229312"/>
            </a:xfrm>
            <a:prstGeom prst="rect">
              <a:avLst/>
            </a:prstGeom>
          </p:spPr>
        </p:pic>
      </p:grp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14228CE-48E2-D8A5-58E1-7180D79A672D}"/>
              </a:ext>
            </a:extLst>
          </p:cNvPr>
          <p:cNvCxnSpPr>
            <a:cxnSpLocks/>
            <a:endCxn id="24" idx="0"/>
          </p:cNvCxnSpPr>
          <p:nvPr/>
        </p:nvCxnSpPr>
        <p:spPr>
          <a:xfrm>
            <a:off x="1595945" y="1186585"/>
            <a:ext cx="179915" cy="24312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47" name="Group 46">
            <a:extLst>
              <a:ext uri="{FF2B5EF4-FFF2-40B4-BE49-F238E27FC236}">
                <a16:creationId xmlns:a16="http://schemas.microsoft.com/office/drawing/2014/main" id="{E0FCC5B1-2DCB-8D97-E163-AF0DE743CD87}"/>
              </a:ext>
            </a:extLst>
          </p:cNvPr>
          <p:cNvGrpSpPr/>
          <p:nvPr/>
        </p:nvGrpSpPr>
        <p:grpSpPr>
          <a:xfrm>
            <a:off x="584091" y="1447889"/>
            <a:ext cx="852045" cy="410189"/>
            <a:chOff x="584091" y="1447889"/>
            <a:chExt cx="852045" cy="410189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4B41F3C-E3B2-8D91-E4CA-333C2547CCDF}"/>
                </a:ext>
              </a:extLst>
            </p:cNvPr>
            <p:cNvSpPr txBox="1"/>
            <p:nvPr/>
          </p:nvSpPr>
          <p:spPr>
            <a:xfrm>
              <a:off x="584091" y="1604162"/>
              <a:ext cx="85204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/>
                <a:t>Danielle</a:t>
              </a:r>
            </a:p>
          </p:txBody>
        </p:sp>
        <p:pic>
          <p:nvPicPr>
            <p:cNvPr id="28" name="Graphic 27" descr="User with solid fill">
              <a:extLst>
                <a:ext uri="{FF2B5EF4-FFF2-40B4-BE49-F238E27FC236}">
                  <a16:creationId xmlns:a16="http://schemas.microsoft.com/office/drawing/2014/main" id="{42EEA63C-D13E-B569-0052-7FC432E105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80902" y="1447889"/>
              <a:ext cx="231487" cy="229312"/>
            </a:xfrm>
            <a:prstGeom prst="rect">
              <a:avLst/>
            </a:prstGeom>
          </p:spPr>
        </p:pic>
      </p:grp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4FB8E78-7E38-94C6-35E5-28D9DFC1B51B}"/>
              </a:ext>
            </a:extLst>
          </p:cNvPr>
          <p:cNvCxnSpPr>
            <a:cxnSpLocks/>
            <a:endCxn id="28" idx="0"/>
          </p:cNvCxnSpPr>
          <p:nvPr/>
        </p:nvCxnSpPr>
        <p:spPr>
          <a:xfrm flipH="1">
            <a:off x="996646" y="1191265"/>
            <a:ext cx="339942" cy="25662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8868338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44">
            <a:extLst>
              <a:ext uri="{FF2B5EF4-FFF2-40B4-BE49-F238E27FC236}">
                <a16:creationId xmlns:a16="http://schemas.microsoft.com/office/drawing/2014/main" id="{FDE5CA3B-4ABF-DDE3-0FC9-87459EDE231C}"/>
              </a:ext>
            </a:extLst>
          </p:cNvPr>
          <p:cNvGrpSpPr/>
          <p:nvPr/>
        </p:nvGrpSpPr>
        <p:grpSpPr>
          <a:xfrm>
            <a:off x="1773310" y="94186"/>
            <a:ext cx="708848" cy="453381"/>
            <a:chOff x="1773310" y="94186"/>
            <a:chExt cx="708848" cy="45338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CE16C32-320C-3FE1-0BA0-AA1A41682AD1}"/>
                </a:ext>
              </a:extLst>
            </p:cNvPr>
            <p:cNvSpPr txBox="1"/>
            <p:nvPr/>
          </p:nvSpPr>
          <p:spPr>
            <a:xfrm>
              <a:off x="1773310" y="293651"/>
              <a:ext cx="708848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50" dirty="0"/>
                <a:t>Alejandra</a:t>
              </a:r>
            </a:p>
          </p:txBody>
        </p:sp>
        <p:pic>
          <p:nvPicPr>
            <p:cNvPr id="5" name="Graphic 4" descr="User with solid fill">
              <a:extLst>
                <a:ext uri="{FF2B5EF4-FFF2-40B4-BE49-F238E27FC236}">
                  <a16:creationId xmlns:a16="http://schemas.microsoft.com/office/drawing/2014/main" id="{7111F13C-6BF9-43E7-FBB0-5CDD64F035B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000409" y="94186"/>
              <a:ext cx="229312" cy="229312"/>
            </a:xfrm>
            <a:prstGeom prst="rect">
              <a:avLst/>
            </a:prstGeom>
          </p:spPr>
        </p:pic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C3DDCF81-6E28-6E51-CD2D-A9E1DA0585C1}"/>
              </a:ext>
            </a:extLst>
          </p:cNvPr>
          <p:cNvGrpSpPr/>
          <p:nvPr/>
        </p:nvGrpSpPr>
        <p:grpSpPr>
          <a:xfrm>
            <a:off x="1202707" y="961953"/>
            <a:ext cx="536295" cy="440441"/>
            <a:chOff x="1202707" y="961953"/>
            <a:chExt cx="536295" cy="44044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CFED929-B4DF-51B4-C5E0-EBBB0F856E51}"/>
                </a:ext>
              </a:extLst>
            </p:cNvPr>
            <p:cNvSpPr txBox="1"/>
            <p:nvPr/>
          </p:nvSpPr>
          <p:spPr>
            <a:xfrm>
              <a:off x="1202707" y="1148478"/>
              <a:ext cx="53629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/>
                <a:t>Bob</a:t>
              </a:r>
            </a:p>
          </p:txBody>
        </p:sp>
        <p:pic>
          <p:nvPicPr>
            <p:cNvPr id="8" name="Graphic 7" descr="User with solid fill">
              <a:extLst>
                <a:ext uri="{FF2B5EF4-FFF2-40B4-BE49-F238E27FC236}">
                  <a16:creationId xmlns:a16="http://schemas.microsoft.com/office/drawing/2014/main" id="{B5D1E081-DD9E-1D3D-431B-E5634EF86EE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352358" y="961953"/>
              <a:ext cx="229312" cy="229312"/>
            </a:xfrm>
            <a:prstGeom prst="rect">
              <a:avLst/>
            </a:prstGeom>
          </p:spPr>
        </p:pic>
      </p:grp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ADA7EE8-D2F4-8182-FB02-1A42EC8606D3}"/>
              </a:ext>
            </a:extLst>
          </p:cNvPr>
          <p:cNvCxnSpPr>
            <a:cxnSpLocks/>
          </p:cNvCxnSpPr>
          <p:nvPr/>
        </p:nvCxnSpPr>
        <p:spPr>
          <a:xfrm flipH="1">
            <a:off x="1595945" y="599404"/>
            <a:ext cx="408513" cy="31499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52" name="Group 51">
            <a:extLst>
              <a:ext uri="{FF2B5EF4-FFF2-40B4-BE49-F238E27FC236}">
                <a16:creationId xmlns:a16="http://schemas.microsoft.com/office/drawing/2014/main" id="{158F5409-A61D-D871-4F57-4AD7F8BD1712}"/>
              </a:ext>
            </a:extLst>
          </p:cNvPr>
          <p:cNvGrpSpPr/>
          <p:nvPr/>
        </p:nvGrpSpPr>
        <p:grpSpPr>
          <a:xfrm>
            <a:off x="2453460" y="848491"/>
            <a:ext cx="628834" cy="401140"/>
            <a:chOff x="2453460" y="848491"/>
            <a:chExt cx="628834" cy="40114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FB0E73D-94F2-8D69-0213-23C58C1D65E5}"/>
                </a:ext>
              </a:extLst>
            </p:cNvPr>
            <p:cNvSpPr txBox="1"/>
            <p:nvPr/>
          </p:nvSpPr>
          <p:spPr>
            <a:xfrm>
              <a:off x="2453460" y="995715"/>
              <a:ext cx="628834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/>
                <a:t>Carol</a:t>
              </a:r>
            </a:p>
          </p:txBody>
        </p:sp>
        <p:pic>
          <p:nvPicPr>
            <p:cNvPr id="12" name="Graphic 11" descr="User with solid fill">
              <a:extLst>
                <a:ext uri="{FF2B5EF4-FFF2-40B4-BE49-F238E27FC236}">
                  <a16:creationId xmlns:a16="http://schemas.microsoft.com/office/drawing/2014/main" id="{99A32550-8E89-45EC-A963-BDC7D0BA468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643954" y="848491"/>
              <a:ext cx="229312" cy="229312"/>
            </a:xfrm>
            <a:prstGeom prst="rect">
              <a:avLst/>
            </a:prstGeom>
          </p:spPr>
        </p:pic>
      </p:grp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4692A81-9939-F2A1-4583-CD8BAA8416D2}"/>
              </a:ext>
            </a:extLst>
          </p:cNvPr>
          <p:cNvCxnSpPr>
            <a:cxnSpLocks/>
          </p:cNvCxnSpPr>
          <p:nvPr/>
        </p:nvCxnSpPr>
        <p:spPr>
          <a:xfrm>
            <a:off x="2274957" y="599404"/>
            <a:ext cx="375061" cy="27765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50" name="Group 49">
            <a:extLst>
              <a:ext uri="{FF2B5EF4-FFF2-40B4-BE49-F238E27FC236}">
                <a16:creationId xmlns:a16="http://schemas.microsoft.com/office/drawing/2014/main" id="{6EB57D44-02A1-C720-C842-F42D2848EFF2}"/>
              </a:ext>
            </a:extLst>
          </p:cNvPr>
          <p:cNvGrpSpPr/>
          <p:nvPr/>
        </p:nvGrpSpPr>
        <p:grpSpPr>
          <a:xfrm>
            <a:off x="2753373" y="1421357"/>
            <a:ext cx="706861" cy="427477"/>
            <a:chOff x="2753373" y="1421357"/>
            <a:chExt cx="706861" cy="427477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15E1787-4C60-3218-7892-8639B5D70207}"/>
                </a:ext>
              </a:extLst>
            </p:cNvPr>
            <p:cNvSpPr txBox="1"/>
            <p:nvPr/>
          </p:nvSpPr>
          <p:spPr>
            <a:xfrm>
              <a:off x="2753373" y="1594918"/>
              <a:ext cx="70686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 err="1"/>
                <a:t>Felienne</a:t>
              </a:r>
              <a:endParaRPr lang="en-US" sz="1050" dirty="0"/>
            </a:p>
          </p:txBody>
        </p:sp>
        <p:pic>
          <p:nvPicPr>
            <p:cNvPr id="16" name="Graphic 15" descr="User with solid fill">
              <a:extLst>
                <a:ext uri="{FF2B5EF4-FFF2-40B4-BE49-F238E27FC236}">
                  <a16:creationId xmlns:a16="http://schemas.microsoft.com/office/drawing/2014/main" id="{24FE98CF-13E0-93E7-3A34-2A04455B1F4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983413" y="1421357"/>
              <a:ext cx="216861" cy="229312"/>
            </a:xfrm>
            <a:prstGeom prst="rect">
              <a:avLst/>
            </a:prstGeom>
          </p:spPr>
        </p:pic>
      </p:grp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D7FAD32-E9EC-D3ED-39A1-AEDF8B9E2911}"/>
              </a:ext>
            </a:extLst>
          </p:cNvPr>
          <p:cNvCxnSpPr>
            <a:cxnSpLocks/>
            <a:endCxn id="16" idx="0"/>
          </p:cNvCxnSpPr>
          <p:nvPr/>
        </p:nvCxnSpPr>
        <p:spPr>
          <a:xfrm>
            <a:off x="2941983" y="1186585"/>
            <a:ext cx="149861" cy="23477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51" name="Group 50">
            <a:extLst>
              <a:ext uri="{FF2B5EF4-FFF2-40B4-BE49-F238E27FC236}">
                <a16:creationId xmlns:a16="http://schemas.microsoft.com/office/drawing/2014/main" id="{CF9F735D-DCE5-E0B0-29A3-225DAA7ABD74}"/>
              </a:ext>
            </a:extLst>
          </p:cNvPr>
          <p:cNvGrpSpPr/>
          <p:nvPr/>
        </p:nvGrpSpPr>
        <p:grpSpPr>
          <a:xfrm>
            <a:off x="2033592" y="1429706"/>
            <a:ext cx="839737" cy="443732"/>
            <a:chOff x="2033592" y="1429706"/>
            <a:chExt cx="839737" cy="44373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0BA67C7-1743-0ECA-D443-94A4297C662C}"/>
                </a:ext>
              </a:extLst>
            </p:cNvPr>
            <p:cNvSpPr txBox="1"/>
            <p:nvPr/>
          </p:nvSpPr>
          <p:spPr>
            <a:xfrm>
              <a:off x="2033592" y="1619522"/>
              <a:ext cx="839737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/>
                <a:t>Gregory</a:t>
              </a:r>
            </a:p>
          </p:txBody>
        </p:sp>
        <p:pic>
          <p:nvPicPr>
            <p:cNvPr id="20" name="Graphic 19" descr="User with solid fill">
              <a:extLst>
                <a:ext uri="{FF2B5EF4-FFF2-40B4-BE49-F238E27FC236}">
                  <a16:creationId xmlns:a16="http://schemas.microsoft.com/office/drawing/2014/main" id="{A92EA5D3-2D6E-9DBF-E9D7-82CC4B329F9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338805" y="1429706"/>
              <a:ext cx="229312" cy="229312"/>
            </a:xfrm>
            <a:prstGeom prst="rect">
              <a:avLst/>
            </a:prstGeom>
          </p:spPr>
        </p:pic>
      </p:grp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A89E102-54B1-ED76-14C6-781C199B7FF9}"/>
              </a:ext>
            </a:extLst>
          </p:cNvPr>
          <p:cNvCxnSpPr>
            <a:cxnSpLocks/>
            <a:endCxn id="20" idx="0"/>
          </p:cNvCxnSpPr>
          <p:nvPr/>
        </p:nvCxnSpPr>
        <p:spPr>
          <a:xfrm flipH="1">
            <a:off x="2453461" y="1191265"/>
            <a:ext cx="137388" cy="23844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53" name="Group 52">
            <a:extLst>
              <a:ext uri="{FF2B5EF4-FFF2-40B4-BE49-F238E27FC236}">
                <a16:creationId xmlns:a16="http://schemas.microsoft.com/office/drawing/2014/main" id="{05689755-D5CE-6EA7-A756-637A197835ED}"/>
              </a:ext>
            </a:extLst>
          </p:cNvPr>
          <p:cNvGrpSpPr/>
          <p:nvPr/>
        </p:nvGrpSpPr>
        <p:grpSpPr>
          <a:xfrm>
            <a:off x="1457664" y="1429706"/>
            <a:ext cx="629621" cy="455684"/>
            <a:chOff x="1457664" y="1429706"/>
            <a:chExt cx="629621" cy="455684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66EED19-FF65-C8F4-B08A-576341C0CF51}"/>
                </a:ext>
              </a:extLst>
            </p:cNvPr>
            <p:cNvSpPr txBox="1"/>
            <p:nvPr/>
          </p:nvSpPr>
          <p:spPr>
            <a:xfrm>
              <a:off x="1457664" y="1631474"/>
              <a:ext cx="62962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/>
                <a:t>Edward</a:t>
              </a:r>
            </a:p>
          </p:txBody>
        </p:sp>
        <p:pic>
          <p:nvPicPr>
            <p:cNvPr id="24" name="Graphic 23" descr="User with solid fill">
              <a:extLst>
                <a:ext uri="{FF2B5EF4-FFF2-40B4-BE49-F238E27FC236}">
                  <a16:creationId xmlns:a16="http://schemas.microsoft.com/office/drawing/2014/main" id="{65ABBF10-28B2-37BC-0C80-D93A706A865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666357" y="1429706"/>
              <a:ext cx="219006" cy="229312"/>
            </a:xfrm>
            <a:prstGeom prst="rect">
              <a:avLst/>
            </a:prstGeom>
          </p:spPr>
        </p:pic>
      </p:grp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14228CE-48E2-D8A5-58E1-7180D79A672D}"/>
              </a:ext>
            </a:extLst>
          </p:cNvPr>
          <p:cNvCxnSpPr>
            <a:cxnSpLocks/>
            <a:endCxn id="24" idx="0"/>
          </p:cNvCxnSpPr>
          <p:nvPr/>
        </p:nvCxnSpPr>
        <p:spPr>
          <a:xfrm>
            <a:off x="1595945" y="1186585"/>
            <a:ext cx="179915" cy="24312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47" name="Group 46">
            <a:extLst>
              <a:ext uri="{FF2B5EF4-FFF2-40B4-BE49-F238E27FC236}">
                <a16:creationId xmlns:a16="http://schemas.microsoft.com/office/drawing/2014/main" id="{E0FCC5B1-2DCB-8D97-E163-AF0DE743CD87}"/>
              </a:ext>
            </a:extLst>
          </p:cNvPr>
          <p:cNvGrpSpPr/>
          <p:nvPr/>
        </p:nvGrpSpPr>
        <p:grpSpPr>
          <a:xfrm>
            <a:off x="584091" y="1447889"/>
            <a:ext cx="852045" cy="410189"/>
            <a:chOff x="584091" y="1447889"/>
            <a:chExt cx="852045" cy="410189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4B41F3C-E3B2-8D91-E4CA-333C2547CCDF}"/>
                </a:ext>
              </a:extLst>
            </p:cNvPr>
            <p:cNvSpPr txBox="1"/>
            <p:nvPr/>
          </p:nvSpPr>
          <p:spPr>
            <a:xfrm>
              <a:off x="584091" y="1604162"/>
              <a:ext cx="85204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/>
                <a:t>Danielle</a:t>
              </a:r>
            </a:p>
          </p:txBody>
        </p:sp>
        <p:pic>
          <p:nvPicPr>
            <p:cNvPr id="28" name="Graphic 27" descr="User with solid fill">
              <a:extLst>
                <a:ext uri="{FF2B5EF4-FFF2-40B4-BE49-F238E27FC236}">
                  <a16:creationId xmlns:a16="http://schemas.microsoft.com/office/drawing/2014/main" id="{42EEA63C-D13E-B569-0052-7FC432E105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80902" y="1447889"/>
              <a:ext cx="231487" cy="229312"/>
            </a:xfrm>
            <a:prstGeom prst="rect">
              <a:avLst/>
            </a:prstGeom>
          </p:spPr>
        </p:pic>
      </p:grp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4FB8E78-7E38-94C6-35E5-28D9DFC1B51B}"/>
              </a:ext>
            </a:extLst>
          </p:cNvPr>
          <p:cNvCxnSpPr>
            <a:cxnSpLocks/>
            <a:endCxn id="28" idx="0"/>
          </p:cNvCxnSpPr>
          <p:nvPr/>
        </p:nvCxnSpPr>
        <p:spPr>
          <a:xfrm flipH="1">
            <a:off x="996646" y="1191265"/>
            <a:ext cx="339942" cy="25662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Arrow: Left 5">
            <a:extLst>
              <a:ext uri="{FF2B5EF4-FFF2-40B4-BE49-F238E27FC236}">
                <a16:creationId xmlns:a16="http://schemas.microsoft.com/office/drawing/2014/main" id="{6E132DE0-A58B-9B16-159D-F7A7495DE759}"/>
              </a:ext>
            </a:extLst>
          </p:cNvPr>
          <p:cNvSpPr/>
          <p:nvPr/>
        </p:nvSpPr>
        <p:spPr>
          <a:xfrm>
            <a:off x="2557823" y="68090"/>
            <a:ext cx="851180" cy="281503"/>
          </a:xfrm>
          <a:prstGeom prst="lef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/>
              <a:t>Root node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AE0F54-B13E-E7CA-13DC-026DC0477AEF}"/>
              </a:ext>
            </a:extLst>
          </p:cNvPr>
          <p:cNvSpPr txBox="1"/>
          <p:nvPr/>
        </p:nvSpPr>
        <p:spPr>
          <a:xfrm>
            <a:off x="677281" y="126705"/>
            <a:ext cx="7232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“Nodes”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56DBEAF-0F46-41A6-9ACE-8C541712A8C8}"/>
              </a:ext>
            </a:extLst>
          </p:cNvPr>
          <p:cNvSpPr txBox="1"/>
          <p:nvPr/>
        </p:nvSpPr>
        <p:spPr>
          <a:xfrm>
            <a:off x="389114" y="574694"/>
            <a:ext cx="7232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“Edges”</a:t>
            </a: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8113ECC3-7CE4-3237-A515-7E7EAD27B60C}"/>
              </a:ext>
            </a:extLst>
          </p:cNvPr>
          <p:cNvSpPr/>
          <p:nvPr/>
        </p:nvSpPr>
        <p:spPr>
          <a:xfrm>
            <a:off x="1110382" y="671704"/>
            <a:ext cx="467818" cy="62381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33F2DB77-ACCB-6F2C-08A4-01F8F2E64DF6}"/>
              </a:ext>
            </a:extLst>
          </p:cNvPr>
          <p:cNvSpPr/>
          <p:nvPr/>
        </p:nvSpPr>
        <p:spPr>
          <a:xfrm rot="3155747">
            <a:off x="745723" y="959518"/>
            <a:ext cx="467818" cy="62381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6963487D-3D14-0D98-A909-A370EDC8BD71}"/>
              </a:ext>
            </a:extLst>
          </p:cNvPr>
          <p:cNvSpPr/>
          <p:nvPr/>
        </p:nvSpPr>
        <p:spPr>
          <a:xfrm>
            <a:off x="1362036" y="199879"/>
            <a:ext cx="467818" cy="62381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575C1223-B073-D9C2-BD4E-008B129474F8}"/>
              </a:ext>
            </a:extLst>
          </p:cNvPr>
          <p:cNvSpPr/>
          <p:nvPr/>
        </p:nvSpPr>
        <p:spPr>
          <a:xfrm rot="3653941">
            <a:off x="950610" y="592119"/>
            <a:ext cx="615018" cy="82009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Arrow: Left 30">
            <a:extLst>
              <a:ext uri="{FF2B5EF4-FFF2-40B4-BE49-F238E27FC236}">
                <a16:creationId xmlns:a16="http://schemas.microsoft.com/office/drawing/2014/main" id="{B06638D7-75CE-CBDC-CC88-C5E9CF8D438E}"/>
              </a:ext>
            </a:extLst>
          </p:cNvPr>
          <p:cNvSpPr/>
          <p:nvPr/>
        </p:nvSpPr>
        <p:spPr>
          <a:xfrm>
            <a:off x="3084370" y="787696"/>
            <a:ext cx="954054" cy="281503"/>
          </a:xfrm>
          <a:prstGeom prst="lef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/>
              <a:t>Parent node</a:t>
            </a:r>
          </a:p>
        </p:txBody>
      </p:sp>
      <p:sp>
        <p:nvSpPr>
          <p:cNvPr id="32" name="Arrow: Left 31">
            <a:extLst>
              <a:ext uri="{FF2B5EF4-FFF2-40B4-BE49-F238E27FC236}">
                <a16:creationId xmlns:a16="http://schemas.microsoft.com/office/drawing/2014/main" id="{68A5FD35-A9F4-B4CC-47C5-98993230B4A0}"/>
              </a:ext>
            </a:extLst>
          </p:cNvPr>
          <p:cNvSpPr/>
          <p:nvPr/>
        </p:nvSpPr>
        <p:spPr>
          <a:xfrm>
            <a:off x="3427208" y="1374069"/>
            <a:ext cx="851180" cy="281503"/>
          </a:xfrm>
          <a:prstGeom prst="lef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/>
              <a:t>Child node</a:t>
            </a:r>
          </a:p>
        </p:txBody>
      </p:sp>
    </p:spTree>
    <p:extLst>
      <p:ext uri="{BB962C8B-B14F-4D97-AF65-F5344CB8AC3E}">
        <p14:creationId xmlns:p14="http://schemas.microsoft.com/office/powerpoint/2010/main" val="1954937630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ED8AF3F3-9A10-1E84-98C1-2E6911CF56DD}"/>
              </a:ext>
            </a:extLst>
          </p:cNvPr>
          <p:cNvGrpSpPr/>
          <p:nvPr/>
        </p:nvGrpSpPr>
        <p:grpSpPr>
          <a:xfrm>
            <a:off x="46110" y="687709"/>
            <a:ext cx="708848" cy="453381"/>
            <a:chOff x="1773310" y="94186"/>
            <a:chExt cx="708848" cy="453381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1992719-9E16-2F4A-65E2-7C3108D36CAD}"/>
                </a:ext>
              </a:extLst>
            </p:cNvPr>
            <p:cNvSpPr txBox="1"/>
            <p:nvPr/>
          </p:nvSpPr>
          <p:spPr>
            <a:xfrm>
              <a:off x="1773310" y="293651"/>
              <a:ext cx="708848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50" dirty="0"/>
                <a:t>Alejandra</a:t>
              </a:r>
            </a:p>
          </p:txBody>
        </p:sp>
        <p:pic>
          <p:nvPicPr>
            <p:cNvPr id="6" name="Graphic 5" descr="User with solid fill">
              <a:extLst>
                <a:ext uri="{FF2B5EF4-FFF2-40B4-BE49-F238E27FC236}">
                  <a16:creationId xmlns:a16="http://schemas.microsoft.com/office/drawing/2014/main" id="{1F38656C-942A-FD8D-D46C-B8E9C78910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000409" y="94186"/>
              <a:ext cx="229312" cy="229312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237B9912-8CA1-7099-9B7E-F5E409201657}"/>
              </a:ext>
            </a:extLst>
          </p:cNvPr>
          <p:cNvSpPr txBox="1"/>
          <p:nvPr/>
        </p:nvSpPr>
        <p:spPr>
          <a:xfrm>
            <a:off x="82720" y="406722"/>
            <a:ext cx="64633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“Node”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8BE8C5-3B0F-715C-DC02-DD9C21E26D7A}"/>
              </a:ext>
            </a:extLst>
          </p:cNvPr>
          <p:cNvSpPr txBox="1"/>
          <p:nvPr/>
        </p:nvSpPr>
        <p:spPr>
          <a:xfrm>
            <a:off x="793303" y="406722"/>
            <a:ext cx="64633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“Edge”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A172C62-749E-641A-7D1C-E1D5939E354C}"/>
              </a:ext>
            </a:extLst>
          </p:cNvPr>
          <p:cNvCxnSpPr>
            <a:cxnSpLocks/>
          </p:cNvCxnSpPr>
          <p:nvPr/>
        </p:nvCxnSpPr>
        <p:spPr>
          <a:xfrm flipH="1">
            <a:off x="976601" y="652943"/>
            <a:ext cx="204258" cy="23423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468BE15-9D04-0300-0E65-10D8D8DD0B58}"/>
              </a:ext>
            </a:extLst>
          </p:cNvPr>
          <p:cNvCxnSpPr/>
          <p:nvPr/>
        </p:nvCxnSpPr>
        <p:spPr>
          <a:xfrm>
            <a:off x="749502" y="176696"/>
            <a:ext cx="0" cy="126337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2154A4C-7AFE-AC7A-BBFE-14DCE7431C5E}"/>
              </a:ext>
            </a:extLst>
          </p:cNvPr>
          <p:cNvCxnSpPr/>
          <p:nvPr/>
        </p:nvCxnSpPr>
        <p:spPr>
          <a:xfrm>
            <a:off x="1467660" y="176696"/>
            <a:ext cx="0" cy="126337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473984C-5591-9A17-39E2-D3AB9210A730}"/>
              </a:ext>
            </a:extLst>
          </p:cNvPr>
          <p:cNvGrpSpPr/>
          <p:nvPr/>
        </p:nvGrpSpPr>
        <p:grpSpPr>
          <a:xfrm>
            <a:off x="1454604" y="331656"/>
            <a:ext cx="628834" cy="401140"/>
            <a:chOff x="2453460" y="848491"/>
            <a:chExt cx="628834" cy="40114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906D429-BC1E-F861-AB71-2C26EB4FAAD6}"/>
                </a:ext>
              </a:extLst>
            </p:cNvPr>
            <p:cNvSpPr txBox="1"/>
            <p:nvPr/>
          </p:nvSpPr>
          <p:spPr>
            <a:xfrm>
              <a:off x="2453460" y="995715"/>
              <a:ext cx="628834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/>
                <a:t>Carol</a:t>
              </a:r>
            </a:p>
          </p:txBody>
        </p:sp>
        <p:pic>
          <p:nvPicPr>
            <p:cNvPr id="16" name="Graphic 15" descr="User with solid fill">
              <a:extLst>
                <a:ext uri="{FF2B5EF4-FFF2-40B4-BE49-F238E27FC236}">
                  <a16:creationId xmlns:a16="http://schemas.microsoft.com/office/drawing/2014/main" id="{13105DE6-8EF1-5D32-064C-F4D88016D9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643954" y="848491"/>
              <a:ext cx="229312" cy="229312"/>
            </a:xfrm>
            <a:prstGeom prst="rect">
              <a:avLst/>
            </a:prstGeom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D5253BB-EB96-6302-E1E3-3A6CDFF9E572}"/>
              </a:ext>
            </a:extLst>
          </p:cNvPr>
          <p:cNvGrpSpPr/>
          <p:nvPr/>
        </p:nvGrpSpPr>
        <p:grpSpPr>
          <a:xfrm>
            <a:off x="1397256" y="1012593"/>
            <a:ext cx="706861" cy="427477"/>
            <a:chOff x="2753373" y="1421357"/>
            <a:chExt cx="706861" cy="427477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BA7B7CD-8AD7-5D0C-5CF7-488FF5E46CD2}"/>
                </a:ext>
              </a:extLst>
            </p:cNvPr>
            <p:cNvSpPr txBox="1"/>
            <p:nvPr/>
          </p:nvSpPr>
          <p:spPr>
            <a:xfrm>
              <a:off x="2753373" y="1594918"/>
              <a:ext cx="70686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 err="1"/>
                <a:t>Felienne</a:t>
              </a:r>
              <a:endParaRPr lang="en-US" sz="1050" dirty="0"/>
            </a:p>
          </p:txBody>
        </p:sp>
        <p:pic>
          <p:nvPicPr>
            <p:cNvPr id="19" name="Graphic 18" descr="User with solid fill">
              <a:extLst>
                <a:ext uri="{FF2B5EF4-FFF2-40B4-BE49-F238E27FC236}">
                  <a16:creationId xmlns:a16="http://schemas.microsoft.com/office/drawing/2014/main" id="{9917F116-3B2A-1EB6-2876-EB1B9F2218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983413" y="1421357"/>
              <a:ext cx="216861" cy="229312"/>
            </a:xfrm>
            <a:prstGeom prst="rect">
              <a:avLst/>
            </a:prstGeom>
          </p:spPr>
        </p:pic>
      </p:grp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C7579D5-3AA4-047B-217D-98C22EFFB2BF}"/>
              </a:ext>
            </a:extLst>
          </p:cNvPr>
          <p:cNvCxnSpPr>
            <a:cxnSpLocks/>
          </p:cNvCxnSpPr>
          <p:nvPr/>
        </p:nvCxnSpPr>
        <p:spPr>
          <a:xfrm>
            <a:off x="1735726" y="732796"/>
            <a:ext cx="0" cy="26085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3C5DF72D-F6A3-416A-E670-901CEB42B8EF}"/>
              </a:ext>
            </a:extLst>
          </p:cNvPr>
          <p:cNvSpPr txBox="1"/>
          <p:nvPr/>
        </p:nvSpPr>
        <p:spPr>
          <a:xfrm>
            <a:off x="1948548" y="406722"/>
            <a:ext cx="8002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“Parent”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9A4A108-F183-6C6A-CF25-01C3AA051CAE}"/>
              </a:ext>
            </a:extLst>
          </p:cNvPr>
          <p:cNvSpPr txBox="1"/>
          <p:nvPr/>
        </p:nvSpPr>
        <p:spPr>
          <a:xfrm>
            <a:off x="1945178" y="999870"/>
            <a:ext cx="7232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“Child”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4851A07-DB22-E73C-BBE3-DEB9D074EE61}"/>
              </a:ext>
            </a:extLst>
          </p:cNvPr>
          <p:cNvCxnSpPr/>
          <p:nvPr/>
        </p:nvCxnSpPr>
        <p:spPr>
          <a:xfrm>
            <a:off x="2781833" y="176696"/>
            <a:ext cx="0" cy="126337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2B2EA2F-6BAA-911E-77F3-8A6A6D44868D}"/>
              </a:ext>
            </a:extLst>
          </p:cNvPr>
          <p:cNvGrpSpPr/>
          <p:nvPr/>
        </p:nvGrpSpPr>
        <p:grpSpPr>
          <a:xfrm>
            <a:off x="2847635" y="224234"/>
            <a:ext cx="708848" cy="453381"/>
            <a:chOff x="1773310" y="94186"/>
            <a:chExt cx="708848" cy="453381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E452713-E1ED-26E1-37BF-D72CE9F0532E}"/>
                </a:ext>
              </a:extLst>
            </p:cNvPr>
            <p:cNvSpPr txBox="1"/>
            <p:nvPr/>
          </p:nvSpPr>
          <p:spPr>
            <a:xfrm>
              <a:off x="1773310" y="293651"/>
              <a:ext cx="708848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50" dirty="0"/>
                <a:t>Alejandra</a:t>
              </a:r>
            </a:p>
          </p:txBody>
        </p:sp>
        <p:pic>
          <p:nvPicPr>
            <p:cNvPr id="27" name="Graphic 26" descr="User with solid fill">
              <a:extLst>
                <a:ext uri="{FF2B5EF4-FFF2-40B4-BE49-F238E27FC236}">
                  <a16:creationId xmlns:a16="http://schemas.microsoft.com/office/drawing/2014/main" id="{D7669704-FC09-EA62-3C10-EDE89DABA8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000409" y="94186"/>
              <a:ext cx="229312" cy="229312"/>
            </a:xfrm>
            <a:prstGeom prst="rect">
              <a:avLst/>
            </a:prstGeom>
          </p:spPr>
        </p:pic>
      </p:grp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8F7BC0D-CFDB-A5FB-4032-4E3073C56417}"/>
              </a:ext>
            </a:extLst>
          </p:cNvPr>
          <p:cNvCxnSpPr>
            <a:cxnSpLocks/>
          </p:cNvCxnSpPr>
          <p:nvPr/>
        </p:nvCxnSpPr>
        <p:spPr>
          <a:xfrm>
            <a:off x="3189390" y="628470"/>
            <a:ext cx="0" cy="17850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B085A25-C341-FB9C-697D-18FC86BA207F}"/>
              </a:ext>
            </a:extLst>
          </p:cNvPr>
          <p:cNvCxnSpPr>
            <a:cxnSpLocks/>
          </p:cNvCxnSpPr>
          <p:nvPr/>
        </p:nvCxnSpPr>
        <p:spPr>
          <a:xfrm>
            <a:off x="3189390" y="993651"/>
            <a:ext cx="0" cy="17850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D211B35D-C9AE-DDB3-E8EB-445CA22D1A75}"/>
              </a:ext>
            </a:extLst>
          </p:cNvPr>
          <p:cNvSpPr txBox="1"/>
          <p:nvPr/>
        </p:nvSpPr>
        <p:spPr>
          <a:xfrm>
            <a:off x="3049899" y="753965"/>
            <a:ext cx="27898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…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5B233D95-B2A2-0188-5494-74A091FAA53C}"/>
              </a:ext>
            </a:extLst>
          </p:cNvPr>
          <p:cNvGrpSpPr/>
          <p:nvPr/>
        </p:nvGrpSpPr>
        <p:grpSpPr>
          <a:xfrm>
            <a:off x="2849622" y="1193264"/>
            <a:ext cx="706861" cy="427477"/>
            <a:chOff x="2753373" y="1421357"/>
            <a:chExt cx="706861" cy="427477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1330EAB-4EA5-A071-D6C5-7742A788BE97}"/>
                </a:ext>
              </a:extLst>
            </p:cNvPr>
            <p:cNvSpPr txBox="1"/>
            <p:nvPr/>
          </p:nvSpPr>
          <p:spPr>
            <a:xfrm>
              <a:off x="2753373" y="1594918"/>
              <a:ext cx="70686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 err="1"/>
                <a:t>Felienne</a:t>
              </a:r>
              <a:endParaRPr lang="en-US" sz="1050" dirty="0"/>
            </a:p>
          </p:txBody>
        </p:sp>
        <p:pic>
          <p:nvPicPr>
            <p:cNvPr id="34" name="Graphic 33" descr="User with solid fill">
              <a:extLst>
                <a:ext uri="{FF2B5EF4-FFF2-40B4-BE49-F238E27FC236}">
                  <a16:creationId xmlns:a16="http://schemas.microsoft.com/office/drawing/2014/main" id="{6924E042-3654-895C-B7AB-64D60F3BBFB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983413" y="1421357"/>
              <a:ext cx="216861" cy="229312"/>
            </a:xfrm>
            <a:prstGeom prst="rect">
              <a:avLst/>
            </a:prstGeom>
          </p:spPr>
        </p:pic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33A327C4-6BB2-EB13-BEBD-F601B59A56E6}"/>
              </a:ext>
            </a:extLst>
          </p:cNvPr>
          <p:cNvSpPr txBox="1"/>
          <p:nvPr/>
        </p:nvSpPr>
        <p:spPr>
          <a:xfrm>
            <a:off x="3450084" y="273331"/>
            <a:ext cx="64633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“Root”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521839E-99A3-F2FE-5FFC-921DEB46BCDC}"/>
              </a:ext>
            </a:extLst>
          </p:cNvPr>
          <p:cNvSpPr txBox="1"/>
          <p:nvPr/>
        </p:nvSpPr>
        <p:spPr>
          <a:xfrm>
            <a:off x="3450085" y="1177888"/>
            <a:ext cx="64633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“Leaf”</a:t>
            </a:r>
          </a:p>
        </p:txBody>
      </p:sp>
    </p:spTree>
    <p:extLst>
      <p:ext uri="{BB962C8B-B14F-4D97-AF65-F5344CB8AC3E}">
        <p14:creationId xmlns:p14="http://schemas.microsoft.com/office/powerpoint/2010/main" val="31058739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 descr="https://lh3.googleusercontent.com/gh3WCUcYMWZy7s7OWrFNiPjO3wLylyuVNOJnqkKHFIa9JjWlk3cIf2C-5YonTfJ4ogBRRxmkxyutPEWsrG541OBmcrVT3etSO_GGmdVGDspETnqSzoujy-xf-ptRxhUvn3qJu3O0iDm5gcbS-MPUD0LRrRKUYDQ85vSWvHL28TrJLH5OiFKGDIMPnI4irWQEEgDOqMN3wzMD3VhjlfyitOS8GPnV6Y6xQyIeOBqdZJUvKKvKQ24X2RxGzGmD5-ZmEurarRsz3Z3bAabvMESF09Hyy5lQrGaGqoGjPiyytI4yqj84HhADPKTDjh9EPcARzgCJm5cbkxwuv-TTXUE6vEglK3l4RzGKsOaaQKBfPlXYA_JCm5Y2NESuV13GcSZ7fLV-KE8-kyHVGizIg3xsR5-O1wNuUNum7ZdzgFJVVL-qLT_iKEOyCOwl5VWp-fNH-g6_KWII83xovh-kOptIsaOZlVhlnLfL5Q9cZoJLP83OY6G7-Gf57_pJ2DfH7FGvNYBkyc-1y9RWmHUMnwiT5q4Zt3n3PXOp4wFvrDzaXzprUUcJLBExIw8EGJ78NQhn5dltVNMW=w1366-h589">
            <a:extLst>
              <a:ext uri="{FF2B5EF4-FFF2-40B4-BE49-F238E27FC236}">
                <a16:creationId xmlns:a16="http://schemas.microsoft.com/office/drawing/2014/main" id="{8D2A854A-5169-1A91-8B78-7063C5D42EC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149" y="80865"/>
            <a:ext cx="2425600" cy="1667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34A27226-5BCD-3244-40BD-D403B9C94727}"/>
              </a:ext>
            </a:extLst>
          </p:cNvPr>
          <p:cNvSpPr/>
          <p:nvPr/>
        </p:nvSpPr>
        <p:spPr>
          <a:xfrm>
            <a:off x="1623527" y="847460"/>
            <a:ext cx="858416" cy="375761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61252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CDA3EC-100F-5A72-7CC0-0DCC83CD5835}"/>
              </a:ext>
            </a:extLst>
          </p:cNvPr>
          <p:cNvSpPr txBox="1"/>
          <p:nvPr/>
        </p:nvSpPr>
        <p:spPr>
          <a:xfrm>
            <a:off x="269540" y="0"/>
            <a:ext cx="11482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1) Popular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4052FC-B420-0B1D-9EEA-C752AE2B1D70}"/>
              </a:ext>
            </a:extLst>
          </p:cNvPr>
          <p:cNvSpPr txBox="1"/>
          <p:nvPr/>
        </p:nvSpPr>
        <p:spPr>
          <a:xfrm>
            <a:off x="1687343" y="0"/>
            <a:ext cx="1020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2) Useful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F4331C-D814-42EF-33EC-393051130C80}"/>
              </a:ext>
            </a:extLst>
          </p:cNvPr>
          <p:cNvSpPr txBox="1"/>
          <p:nvPr/>
        </p:nvSpPr>
        <p:spPr>
          <a:xfrm>
            <a:off x="2977868" y="0"/>
            <a:ext cx="1180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3) Friendly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3303C4A5-1074-8D48-ACD4-131F249059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0979117"/>
              </p:ext>
            </p:extLst>
          </p:nvPr>
        </p:nvGraphicFramePr>
        <p:xfrm>
          <a:off x="157604" y="468858"/>
          <a:ext cx="1372133" cy="103026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326747">
                  <a:extLst>
                    <a:ext uri="{9D8B030D-6E8A-4147-A177-3AD203B41FA5}">
                      <a16:colId xmlns:a16="http://schemas.microsoft.com/office/drawing/2014/main" val="2138677969"/>
                    </a:ext>
                  </a:extLst>
                </a:gridCol>
                <a:gridCol w="522693">
                  <a:extLst>
                    <a:ext uri="{9D8B030D-6E8A-4147-A177-3AD203B41FA5}">
                      <a16:colId xmlns:a16="http://schemas.microsoft.com/office/drawing/2014/main" val="1462764853"/>
                    </a:ext>
                  </a:extLst>
                </a:gridCol>
                <a:gridCol w="522693">
                  <a:extLst>
                    <a:ext uri="{9D8B030D-6E8A-4147-A177-3AD203B41FA5}">
                      <a16:colId xmlns:a16="http://schemas.microsoft.com/office/drawing/2014/main" val="528047919"/>
                    </a:ext>
                  </a:extLst>
                </a:gridCol>
              </a:tblGrid>
              <a:tr h="17171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dirty="0">
                          <a:effectLst/>
                        </a:rPr>
                        <a:t>Rank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dirty="0">
                          <a:effectLst/>
                        </a:rPr>
                        <a:t>Language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dirty="0">
                          <a:effectLst/>
                        </a:rPr>
                        <a:t>Rating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894345131"/>
                  </a:ext>
                </a:extLst>
              </a:tr>
              <a:tr h="171710"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dirty="0">
                          <a:effectLst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dirty="0">
                          <a:effectLst/>
                        </a:rPr>
                        <a:t>Python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b="1" dirty="0">
                          <a:effectLst/>
                        </a:rPr>
                        <a:t>13.44%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585061994"/>
                  </a:ext>
                </a:extLst>
              </a:tr>
              <a:tr h="171710"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>
                          <a:effectLst/>
                        </a:rPr>
                        <a:t>2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dirty="0">
                          <a:effectLst/>
                        </a:rPr>
                        <a:t>C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dirty="0">
                          <a:effectLst/>
                        </a:rPr>
                        <a:t>13.13%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318329771"/>
                  </a:ext>
                </a:extLst>
              </a:tr>
              <a:tr h="171710"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>
                          <a:effectLst/>
                        </a:rPr>
                        <a:t>3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dirty="0">
                          <a:effectLst/>
                        </a:rPr>
                        <a:t>Java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dirty="0">
                          <a:effectLst/>
                        </a:rPr>
                        <a:t>11.59%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183301611"/>
                  </a:ext>
                </a:extLst>
              </a:tr>
              <a:tr h="171710"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>
                          <a:effectLst/>
                        </a:rPr>
                        <a:t>4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dirty="0">
                          <a:effectLst/>
                        </a:rPr>
                        <a:t>C++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dirty="0">
                          <a:effectLst/>
                        </a:rPr>
                        <a:t>10.00%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445440112"/>
                  </a:ext>
                </a:extLst>
              </a:tr>
              <a:tr h="171710"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dirty="0">
                          <a:effectLst/>
                        </a:rPr>
                        <a:t>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dirty="0">
                          <a:effectLst/>
                        </a:rPr>
                        <a:t>C#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dirty="0">
                          <a:effectLst/>
                        </a:rPr>
                        <a:t>5.65%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144510104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CC448BAC-3DD4-D9B8-D632-441F4E70085D}"/>
              </a:ext>
            </a:extLst>
          </p:cNvPr>
          <p:cNvSpPr txBox="1"/>
          <p:nvPr/>
        </p:nvSpPr>
        <p:spPr>
          <a:xfrm>
            <a:off x="269540" y="1506311"/>
            <a:ext cx="1099981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err="1"/>
              <a:t>Tiobe</a:t>
            </a:r>
            <a:r>
              <a:rPr lang="en-US" sz="600" dirty="0"/>
              <a:t> Index Ratings July 2022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D7E36500-D537-E3B7-F237-AF47B19ABB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466993"/>
              </p:ext>
            </p:extLst>
          </p:nvPr>
        </p:nvGraphicFramePr>
        <p:xfrm>
          <a:off x="1780649" y="468856"/>
          <a:ext cx="1020985" cy="1085861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1020985">
                  <a:extLst>
                    <a:ext uri="{9D8B030D-6E8A-4147-A177-3AD203B41FA5}">
                      <a16:colId xmlns:a16="http://schemas.microsoft.com/office/drawing/2014/main" val="1462764853"/>
                    </a:ext>
                  </a:extLst>
                </a:gridCol>
              </a:tblGrid>
              <a:tr h="155123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dirty="0">
                          <a:effectLst/>
                        </a:rPr>
                        <a:t>Application Area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894345131"/>
                  </a:ext>
                </a:extLst>
              </a:tr>
              <a:tr h="155123"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dirty="0">
                          <a:effectLst/>
                        </a:rPr>
                        <a:t>Scientific Computing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585061994"/>
                  </a:ext>
                </a:extLst>
              </a:tr>
              <a:tr h="155123"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dirty="0">
                          <a:effectLst/>
                        </a:rPr>
                        <a:t>Web Servers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318329771"/>
                  </a:ext>
                </a:extLst>
              </a:tr>
              <a:tr h="155123"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dirty="0">
                          <a:effectLst/>
                        </a:rPr>
                        <a:t>Data Science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183301611"/>
                  </a:ext>
                </a:extLst>
              </a:tr>
              <a:tr h="155123"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dirty="0">
                          <a:effectLst/>
                        </a:rPr>
                        <a:t>Game Development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445440112"/>
                  </a:ext>
                </a:extLst>
              </a:tr>
              <a:tr h="155123"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dirty="0">
                          <a:effectLst/>
                        </a:rPr>
                        <a:t>Scripting Language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144510104"/>
                  </a:ext>
                </a:extLst>
              </a:tr>
              <a:tr h="155123">
                <a:tc>
                  <a:txBody>
                    <a:bodyPr/>
                    <a:lstStyle/>
                    <a:p>
                      <a:pPr algn="ctr" fontAlgn="t"/>
                      <a:r>
                        <a:rPr lang="en-US" sz="900" dirty="0">
                          <a:effectLst/>
                        </a:rPr>
                        <a:t>…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696724644"/>
                  </a:ext>
                </a:extLst>
              </a:tr>
            </a:tbl>
          </a:graphicData>
        </a:graphic>
      </p:graphicFrame>
      <p:pic>
        <p:nvPicPr>
          <p:cNvPr id="10" name="Picture 9" descr="A picture containing icon&#10;&#10;Description automatically generated">
            <a:extLst>
              <a:ext uri="{FF2B5EF4-FFF2-40B4-BE49-F238E27FC236}">
                <a16:creationId xmlns:a16="http://schemas.microsoft.com/office/drawing/2014/main" id="{47328478-D979-488C-375A-60F19D8729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313" b="96226" l="3675" r="93701">
                        <a14:foregroundMark x1="27034" y1="4582" x2="28609" y2="10512"/>
                        <a14:foregroundMark x1="93963" y1="87601" x2="93963" y2="87601"/>
                        <a14:foregroundMark x1="56955" y1="89488" x2="42520" y2="74933"/>
                        <a14:foregroundMark x1="3937" y1="79515" x2="3937" y2="79515"/>
                        <a14:foregroundMark x1="50919" y1="91644" x2="48819" y2="96226"/>
                        <a14:foregroundMark x1="34646" y1="9434" x2="27034" y2="16712"/>
                        <a14:foregroundMark x1="71129" y1="21294" x2="73753" y2="3153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9507" y="638349"/>
            <a:ext cx="709911" cy="691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6010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A34D8DF2-C422-04CA-88CA-5B43C892296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83667818"/>
              </p:ext>
            </p:extLst>
          </p:nvPr>
        </p:nvGraphicFramePr>
        <p:xfrm>
          <a:off x="1087527" y="78791"/>
          <a:ext cx="2252484" cy="17500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064643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3,723 Mother Child Talking Cliparts, Stock Vector and Royalty Free Mother Child  Talking Illustrations">
            <a:extLst>
              <a:ext uri="{FF2B5EF4-FFF2-40B4-BE49-F238E27FC236}">
                <a16:creationId xmlns:a16="http://schemas.microsoft.com/office/drawing/2014/main" id="{DD7EF7CA-59E5-4FF6-38A9-1A58A611D5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298575" y="0"/>
            <a:ext cx="18288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9886319C-8431-726B-099E-E5D0AC53A136}"/>
              </a:ext>
            </a:extLst>
          </p:cNvPr>
          <p:cNvSpPr/>
          <p:nvPr/>
        </p:nvSpPr>
        <p:spPr>
          <a:xfrm>
            <a:off x="345783" y="478971"/>
            <a:ext cx="952792" cy="528734"/>
          </a:xfrm>
          <a:prstGeom prst="wedgeRoundRectCallout">
            <a:avLst>
              <a:gd name="adj1" fmla="val 69630"/>
              <a:gd name="adj2" fmla="val -37500"/>
              <a:gd name="adj3" fmla="val 16667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/>
              <a:t>Sum up all the numbers on that paper!</a:t>
            </a:r>
          </a:p>
        </p:txBody>
      </p:sp>
      <p:sp>
        <p:nvSpPr>
          <p:cNvPr id="5" name="Thought Bubble: Cloud 4">
            <a:extLst>
              <a:ext uri="{FF2B5EF4-FFF2-40B4-BE49-F238E27FC236}">
                <a16:creationId xmlns:a16="http://schemas.microsoft.com/office/drawing/2014/main" id="{F1D92A0E-7B72-3A49-C5CE-FAD568AAB172}"/>
              </a:ext>
            </a:extLst>
          </p:cNvPr>
          <p:cNvSpPr/>
          <p:nvPr/>
        </p:nvSpPr>
        <p:spPr>
          <a:xfrm>
            <a:off x="2649894" y="410546"/>
            <a:ext cx="734008" cy="342123"/>
          </a:xfrm>
          <a:prstGeom prst="cloudCallout">
            <a:avLst>
              <a:gd name="adj1" fmla="val -32301"/>
              <a:gd name="adj2" fmla="val 97116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Sum?</a:t>
            </a:r>
          </a:p>
        </p:txBody>
      </p:sp>
      <p:sp>
        <p:nvSpPr>
          <p:cNvPr id="8" name="Thought Bubble: Cloud 7">
            <a:extLst>
              <a:ext uri="{FF2B5EF4-FFF2-40B4-BE49-F238E27FC236}">
                <a16:creationId xmlns:a16="http://schemas.microsoft.com/office/drawing/2014/main" id="{4008A05D-2E0F-BEF7-872A-D0626538632E}"/>
              </a:ext>
            </a:extLst>
          </p:cNvPr>
          <p:cNvSpPr/>
          <p:nvPr/>
        </p:nvSpPr>
        <p:spPr>
          <a:xfrm>
            <a:off x="3016897" y="752669"/>
            <a:ext cx="952791" cy="342123"/>
          </a:xfrm>
          <a:prstGeom prst="cloudCallout">
            <a:avLst>
              <a:gd name="adj1" fmla="val -74751"/>
              <a:gd name="adj2" fmla="val -934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Paper?</a:t>
            </a:r>
          </a:p>
        </p:txBody>
      </p:sp>
      <p:sp>
        <p:nvSpPr>
          <p:cNvPr id="9" name="Thought Bubble: Cloud 8">
            <a:extLst>
              <a:ext uri="{FF2B5EF4-FFF2-40B4-BE49-F238E27FC236}">
                <a16:creationId xmlns:a16="http://schemas.microsoft.com/office/drawing/2014/main" id="{1E7D27AF-E20F-351C-DF2A-EC0434CB304F}"/>
              </a:ext>
            </a:extLst>
          </p:cNvPr>
          <p:cNvSpPr/>
          <p:nvPr/>
        </p:nvSpPr>
        <p:spPr>
          <a:xfrm>
            <a:off x="2718011" y="1191206"/>
            <a:ext cx="818728" cy="342123"/>
          </a:xfrm>
          <a:prstGeom prst="cloudCallout">
            <a:avLst>
              <a:gd name="adj1" fmla="val -42272"/>
              <a:gd name="adj2" fmla="val -130758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All?</a:t>
            </a:r>
          </a:p>
        </p:txBody>
      </p:sp>
    </p:spTree>
    <p:extLst>
      <p:ext uri="{BB962C8B-B14F-4D97-AF65-F5344CB8AC3E}">
        <p14:creationId xmlns:p14="http://schemas.microsoft.com/office/powerpoint/2010/main" val="4744031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9C78BFB-865C-2464-E288-999D07F303E9}"/>
              </a:ext>
            </a:extLst>
          </p:cNvPr>
          <p:cNvSpPr/>
          <p:nvPr/>
        </p:nvSpPr>
        <p:spPr>
          <a:xfrm>
            <a:off x="297085" y="647976"/>
            <a:ext cx="322376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/>
              <a:t>"Run can . </a:t>
            </a:r>
            <a:r>
              <a:rPr lang="en-US" sz="1600" b="1" dirty="0" err="1"/>
              <a:t>upwAys</a:t>
            </a:r>
            <a:r>
              <a:rPr lang="en-US" sz="1600" b="1" dirty="0"/>
              <a:t> the, to </a:t>
            </a:r>
            <a:r>
              <a:rPr lang="en-US" sz="1600" b="1" dirty="0" err="1"/>
              <a:t>healp</a:t>
            </a:r>
            <a:r>
              <a:rPr lang="en-US" sz="1600" b="1" dirty="0"/>
              <a:t>?!?"</a:t>
            </a:r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4ADC943A-EDA9-E790-2599-65F1C74995FF}"/>
              </a:ext>
            </a:extLst>
          </p:cNvPr>
          <p:cNvSpPr/>
          <p:nvPr/>
        </p:nvSpPr>
        <p:spPr>
          <a:xfrm>
            <a:off x="600348" y="1172431"/>
            <a:ext cx="881611" cy="440806"/>
          </a:xfrm>
          <a:prstGeom prst="wedgeRoundRectCallout">
            <a:avLst>
              <a:gd name="adj1" fmla="val 17550"/>
              <a:gd name="adj2" fmla="val -89352"/>
              <a:gd name="adj3" fmla="val 16667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Period?</a:t>
            </a:r>
          </a:p>
        </p:txBody>
      </p: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78956840-DF00-2DCF-89C9-28293EB83B55}"/>
              </a:ext>
            </a:extLst>
          </p:cNvPr>
          <p:cNvSpPr/>
          <p:nvPr/>
        </p:nvSpPr>
        <p:spPr>
          <a:xfrm>
            <a:off x="1136062" y="59374"/>
            <a:ext cx="1482752" cy="405004"/>
          </a:xfrm>
          <a:prstGeom prst="wedgeRoundRectCallout">
            <a:avLst>
              <a:gd name="adj1" fmla="val -10798"/>
              <a:gd name="adj2" fmla="val 99618"/>
              <a:gd name="adj3" fmla="val 16667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Capitalization?</a:t>
            </a:r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01D1BB51-3D6B-136A-F568-2AD281DC6583}"/>
              </a:ext>
            </a:extLst>
          </p:cNvPr>
          <p:cNvSpPr/>
          <p:nvPr/>
        </p:nvSpPr>
        <p:spPr>
          <a:xfrm>
            <a:off x="2038101" y="1172431"/>
            <a:ext cx="1482752" cy="405004"/>
          </a:xfrm>
          <a:prstGeom prst="wedgeRoundRectCallout">
            <a:avLst>
              <a:gd name="adj1" fmla="val 6414"/>
              <a:gd name="adj2" fmla="val -101483"/>
              <a:gd name="adj3" fmla="val 16667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Spelling?</a:t>
            </a:r>
          </a:p>
        </p:txBody>
      </p:sp>
    </p:spTree>
    <p:extLst>
      <p:ext uri="{BB962C8B-B14F-4D97-AF65-F5344CB8AC3E}">
        <p14:creationId xmlns:p14="http://schemas.microsoft.com/office/powerpoint/2010/main" val="29382476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rrow: Right 5">
            <a:extLst>
              <a:ext uri="{FF2B5EF4-FFF2-40B4-BE49-F238E27FC236}">
                <a16:creationId xmlns:a16="http://schemas.microsoft.com/office/drawing/2014/main" id="{BD76FA35-0F62-C74F-5502-B1A18D04B629}"/>
              </a:ext>
            </a:extLst>
          </p:cNvPr>
          <p:cNvSpPr/>
          <p:nvPr/>
        </p:nvSpPr>
        <p:spPr>
          <a:xfrm>
            <a:off x="1018762" y="411965"/>
            <a:ext cx="1195008" cy="502435"/>
          </a:xfrm>
          <a:prstGeom prst="rightArrow">
            <a:avLst/>
          </a:prstGeo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icon&#10;&#10;Description automatically generated">
            <a:extLst>
              <a:ext uri="{FF2B5EF4-FFF2-40B4-BE49-F238E27FC236}">
                <a16:creationId xmlns:a16="http://schemas.microsoft.com/office/drawing/2014/main" id="{6758C0ED-95F9-9B84-E656-066CB64886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313" b="96226" l="3675" r="93701">
                        <a14:foregroundMark x1="27034" y1="4582" x2="28609" y2="10512"/>
                        <a14:foregroundMark x1="93963" y1="87601" x2="93963" y2="87601"/>
                        <a14:foregroundMark x1="56955" y1="89488" x2="42520" y2="74933"/>
                        <a14:foregroundMark x1="3937" y1="79515" x2="3937" y2="79515"/>
                        <a14:foregroundMark x1="50919" y1="91644" x2="48819" y2="96226"/>
                        <a14:foregroundMark x1="34646" y1="9434" x2="27034" y2="16712"/>
                        <a14:foregroundMark x1="71129" y1="21294" x2="73753" y2="3153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786" y="605534"/>
            <a:ext cx="709911" cy="691278"/>
          </a:xfrm>
          <a:prstGeom prst="rect">
            <a:avLst/>
          </a:prstGeom>
        </p:spPr>
      </p:pic>
      <p:pic>
        <p:nvPicPr>
          <p:cNvPr id="1030" name="Picture 6" descr="Birthday cake clip art image vector | Free SVG">
            <a:extLst>
              <a:ext uri="{FF2B5EF4-FFF2-40B4-BE49-F238E27FC236}">
                <a16:creationId xmlns:a16="http://schemas.microsoft.com/office/drawing/2014/main" id="{E7CD3625-F1D9-0EB9-B420-3FAEEE6B0B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6496" y="411965"/>
            <a:ext cx="575980" cy="575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ngredient Composition Of Homemade Healthy And Fresh Bakery Item Like Cake  Bread Or Pizza Stock Illustration - Download Image Now - iStock">
            <a:extLst>
              <a:ext uri="{FF2B5EF4-FFF2-40B4-BE49-F238E27FC236}">
                <a16:creationId xmlns:a16="http://schemas.microsoft.com/office/drawing/2014/main" id="{8F48E47C-830F-32F7-1046-308B27CA75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856" b="93750" l="9856" r="89904">
                        <a14:foregroundMark x1="18990" y1="19712" x2="18990" y2="19712"/>
                        <a14:foregroundMark x1="28125" y1="29808" x2="28125" y2="29808"/>
                        <a14:foregroundMark x1="31490" y1="35817" x2="37500" y2="51923"/>
                        <a14:foregroundMark x1="20913" y1="45192" x2="23317" y2="47115"/>
                        <a14:foregroundMark x1="20913" y1="45433" x2="12981" y2="39904"/>
                        <a14:foregroundMark x1="48798" y1="38221" x2="48558" y2="63942"/>
                        <a14:foregroundMark x1="77885" y1="38942" x2="77885" y2="34856"/>
                        <a14:foregroundMark x1="77404" y1="54567" x2="60337" y2="71875"/>
                        <a14:foregroundMark x1="57212" y1="77163" x2="65865" y2="76442"/>
                        <a14:foregroundMark x1="54567" y1="81731" x2="51923" y2="88462"/>
                        <a14:foregroundMark x1="53125" y1="91587" x2="55529" y2="92548"/>
                        <a14:foregroundMark x1="61779" y1="93029" x2="65865" y2="93750"/>
                        <a14:foregroundMark x1="27163" y1="24760" x2="34375" y2="28606"/>
                        <a14:foregroundMark x1="30288" y1="25240" x2="25240" y2="20433"/>
                        <a14:foregroundMark x1="29087" y1="24038" x2="31490" y2="28846"/>
                        <a14:foregroundMark x1="38942" y1="49038" x2="43029" y2="69231"/>
                        <a14:foregroundMark x1="42067" y1="69231" x2="43029" y2="70433"/>
                        <a14:foregroundMark x1="11538" y1="40385" x2="11538" y2="40385"/>
                        <a14:foregroundMark x1="85817" y1="11058" x2="85817" y2="16587"/>
                        <a14:backgroundMark x1="42308" y1="38221" x2="42308" y2="38221"/>
                        <a14:backgroundMark x1="48317" y1="31010" x2="48317" y2="31010"/>
                        <a14:backgroundMark x1="48558" y1="30769" x2="48558" y2="30769"/>
                        <a14:backgroundMark x1="47837" y1="30048" x2="47837" y2="29327"/>
                        <a14:backgroundMark x1="48798" y1="30048" x2="48798" y2="307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454" y="411965"/>
            <a:ext cx="575980" cy="575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2603815-011F-7768-796F-FB853C915660}"/>
              </a:ext>
            </a:extLst>
          </p:cNvPr>
          <p:cNvSpPr/>
          <p:nvPr/>
        </p:nvSpPr>
        <p:spPr>
          <a:xfrm>
            <a:off x="403216" y="29553"/>
            <a:ext cx="258743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cap="none" spc="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The Python Bakery</a:t>
            </a:r>
          </a:p>
        </p:txBody>
      </p:sp>
    </p:spTree>
    <p:extLst>
      <p:ext uri="{BB962C8B-B14F-4D97-AF65-F5344CB8AC3E}">
        <p14:creationId xmlns:p14="http://schemas.microsoft.com/office/powerpoint/2010/main" val="20598655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1B49998-CD85-D536-7ED3-E770131E25E3}"/>
              </a:ext>
            </a:extLst>
          </p:cNvPr>
          <p:cNvSpPr/>
          <p:nvPr/>
        </p:nvSpPr>
        <p:spPr>
          <a:xfrm>
            <a:off x="489931" y="575846"/>
            <a:ext cx="344767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/>
              <a:t>"Colorless green ideas sleep furiously"</a:t>
            </a:r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BCA18653-F267-0C49-4285-4752952ACE28}"/>
              </a:ext>
            </a:extLst>
          </p:cNvPr>
          <p:cNvSpPr/>
          <p:nvPr/>
        </p:nvSpPr>
        <p:spPr>
          <a:xfrm>
            <a:off x="664692" y="1067729"/>
            <a:ext cx="1256085" cy="642425"/>
          </a:xfrm>
          <a:prstGeom prst="wedgeRoundRectCallout">
            <a:avLst>
              <a:gd name="adj1" fmla="val 13679"/>
              <a:gd name="adj2" fmla="val -84027"/>
              <a:gd name="adj3" fmla="val 16667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Colorless, but green?</a:t>
            </a:r>
          </a:p>
        </p:txBody>
      </p: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2F7F7D42-3274-ADB4-3279-2689DDB3DD34}"/>
              </a:ext>
            </a:extLst>
          </p:cNvPr>
          <p:cNvSpPr/>
          <p:nvPr/>
        </p:nvSpPr>
        <p:spPr>
          <a:xfrm>
            <a:off x="1357374" y="118646"/>
            <a:ext cx="1712789" cy="370450"/>
          </a:xfrm>
          <a:prstGeom prst="wedgeRoundRectCallout">
            <a:avLst>
              <a:gd name="adj1" fmla="val 17126"/>
              <a:gd name="adj2" fmla="val 91676"/>
              <a:gd name="adj3" fmla="val 16667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Ideas can't sleep?</a:t>
            </a:r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2E2316D5-3053-FD91-C74B-9C2106A74EF4}"/>
              </a:ext>
            </a:extLst>
          </p:cNvPr>
          <p:cNvSpPr/>
          <p:nvPr/>
        </p:nvSpPr>
        <p:spPr>
          <a:xfrm>
            <a:off x="2506762" y="1108476"/>
            <a:ext cx="1256085" cy="642425"/>
          </a:xfrm>
          <a:prstGeom prst="wedgeRoundRectCallout">
            <a:avLst>
              <a:gd name="adj1" fmla="val -18308"/>
              <a:gd name="adj2" fmla="val -86955"/>
              <a:gd name="adj3" fmla="val 16667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Sleeping furiously?</a:t>
            </a:r>
          </a:p>
        </p:txBody>
      </p:sp>
    </p:spTree>
    <p:extLst>
      <p:ext uri="{BB962C8B-B14F-4D97-AF65-F5344CB8AC3E}">
        <p14:creationId xmlns:p14="http://schemas.microsoft.com/office/powerpoint/2010/main" val="12771873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Folded Corner 3">
            <a:extLst>
              <a:ext uri="{FF2B5EF4-FFF2-40B4-BE49-F238E27FC236}">
                <a16:creationId xmlns:a16="http://schemas.microsoft.com/office/drawing/2014/main" id="{4528FB0C-8BDC-9BED-562B-4FFFDF74F504}"/>
              </a:ext>
            </a:extLst>
          </p:cNvPr>
          <p:cNvSpPr/>
          <p:nvPr/>
        </p:nvSpPr>
        <p:spPr>
          <a:xfrm>
            <a:off x="1684560" y="352942"/>
            <a:ext cx="986167" cy="1150037"/>
          </a:xfrm>
          <a:prstGeom prst="foldedCorne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Line 1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Line 2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Line 3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Line 4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….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40A538-193F-F4DA-8695-8D9B4845DA08}"/>
              </a:ext>
            </a:extLst>
          </p:cNvPr>
          <p:cNvSpPr txBox="1"/>
          <p:nvPr/>
        </p:nvSpPr>
        <p:spPr>
          <a:xfrm>
            <a:off x="1632009" y="162087"/>
            <a:ext cx="98616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my_code.py</a:t>
            </a:r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729C61DB-B55B-1B07-529D-4098E532B753}"/>
              </a:ext>
            </a:extLst>
          </p:cNvPr>
          <p:cNvSpPr/>
          <p:nvPr/>
        </p:nvSpPr>
        <p:spPr>
          <a:xfrm>
            <a:off x="1041886" y="352942"/>
            <a:ext cx="533462" cy="923440"/>
          </a:xfrm>
          <a:prstGeom prst="down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16351151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0D9B156-7077-5112-EBF4-19ADB2827E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18" t="22311" r="2281"/>
          <a:stretch/>
        </p:blipFill>
        <p:spPr>
          <a:xfrm>
            <a:off x="1074692" y="236796"/>
            <a:ext cx="2160317" cy="142078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62F2FE53-8A3E-66D9-2A7E-53C4385BA789}"/>
              </a:ext>
            </a:extLst>
          </p:cNvPr>
          <p:cNvSpPr/>
          <p:nvPr/>
        </p:nvSpPr>
        <p:spPr>
          <a:xfrm>
            <a:off x="586528" y="823324"/>
            <a:ext cx="371589" cy="222225"/>
          </a:xfrm>
          <a:prstGeom prst="wedgeRoundRectCallout">
            <a:avLst>
              <a:gd name="adj1" fmla="val 72030"/>
              <a:gd name="adj2" fmla="val -24226"/>
              <a:gd name="adj3" fmla="val 16667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700" dirty="0"/>
              <a:t>Run Button</a:t>
            </a:r>
          </a:p>
        </p:txBody>
      </p:sp>
      <p:sp>
        <p:nvSpPr>
          <p:cNvPr id="12" name="Speech Bubble: Rectangle with Corners Rounded 11">
            <a:extLst>
              <a:ext uri="{FF2B5EF4-FFF2-40B4-BE49-F238E27FC236}">
                <a16:creationId xmlns:a16="http://schemas.microsoft.com/office/drawing/2014/main" id="{5A691545-B037-3B4A-2D2F-7F58A49CE210}"/>
              </a:ext>
            </a:extLst>
          </p:cNvPr>
          <p:cNvSpPr/>
          <p:nvPr/>
        </p:nvSpPr>
        <p:spPr>
          <a:xfrm>
            <a:off x="586527" y="276870"/>
            <a:ext cx="371589" cy="222225"/>
          </a:xfrm>
          <a:prstGeom prst="wedgeRoundRectCallout">
            <a:avLst>
              <a:gd name="adj1" fmla="val 68314"/>
              <a:gd name="adj2" fmla="val 30555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700" dirty="0"/>
              <a:t>Output Area</a:t>
            </a:r>
          </a:p>
        </p:txBody>
      </p:sp>
      <p:sp>
        <p:nvSpPr>
          <p:cNvPr id="13" name="Speech Bubble: Rectangle with Corners Rounded 12">
            <a:extLst>
              <a:ext uri="{FF2B5EF4-FFF2-40B4-BE49-F238E27FC236}">
                <a16:creationId xmlns:a16="http://schemas.microsoft.com/office/drawing/2014/main" id="{DF2A5860-BFBE-934F-04B0-441D10324469}"/>
              </a:ext>
            </a:extLst>
          </p:cNvPr>
          <p:cNvSpPr/>
          <p:nvPr/>
        </p:nvSpPr>
        <p:spPr>
          <a:xfrm>
            <a:off x="586526" y="1293275"/>
            <a:ext cx="371589" cy="222225"/>
          </a:xfrm>
          <a:prstGeom prst="wedgeRoundRectCallout">
            <a:avLst>
              <a:gd name="adj1" fmla="val 61451"/>
              <a:gd name="adj2" fmla="val -36658"/>
              <a:gd name="adj3" fmla="val 16667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700" dirty="0"/>
              <a:t>Program Editor</a:t>
            </a:r>
          </a:p>
        </p:txBody>
      </p:sp>
    </p:spTree>
    <p:extLst>
      <p:ext uri="{BB962C8B-B14F-4D97-AF65-F5344CB8AC3E}">
        <p14:creationId xmlns:p14="http://schemas.microsoft.com/office/powerpoint/2010/main" val="10722010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66D9C13F-94C3-E775-3B51-752D84392FF5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905" r="64233" b="25949"/>
          <a:stretch/>
        </p:blipFill>
        <p:spPr bwMode="auto">
          <a:xfrm>
            <a:off x="567533" y="373223"/>
            <a:ext cx="1167484" cy="97720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Revisiting the Critical Essay in Writing Studies | Writing about Writing  Network">
            <a:extLst>
              <a:ext uri="{FF2B5EF4-FFF2-40B4-BE49-F238E27FC236}">
                <a16:creationId xmlns:a16="http://schemas.microsoft.com/office/drawing/2014/main" id="{96D608D2-13A5-554D-EA29-5F86B24F2C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5746" y="425152"/>
            <a:ext cx="1554887" cy="87334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rrow: Left-Right 6">
            <a:extLst>
              <a:ext uri="{FF2B5EF4-FFF2-40B4-BE49-F238E27FC236}">
                <a16:creationId xmlns:a16="http://schemas.microsoft.com/office/drawing/2014/main" id="{42D7D696-46A4-9B6C-CA2A-3D5E023A4B8E}"/>
              </a:ext>
            </a:extLst>
          </p:cNvPr>
          <p:cNvSpPr/>
          <p:nvPr/>
        </p:nvSpPr>
        <p:spPr>
          <a:xfrm>
            <a:off x="1877319" y="776307"/>
            <a:ext cx="425476" cy="164219"/>
          </a:xfrm>
          <a:prstGeom prst="left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1710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E92771C-2114-8314-C652-205507CFD2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1.3) Console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9A9775F-77A8-0C6B-B11D-2652F57BE6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2524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8788AB54-9CC9-91B4-02C0-E6CA2FD21F23}"/>
              </a:ext>
            </a:extLst>
          </p:cNvPr>
          <p:cNvGrpSpPr/>
          <p:nvPr/>
        </p:nvGrpSpPr>
        <p:grpSpPr>
          <a:xfrm>
            <a:off x="494099" y="616632"/>
            <a:ext cx="757573" cy="655727"/>
            <a:chOff x="494099" y="632389"/>
            <a:chExt cx="757573" cy="655727"/>
          </a:xfrm>
        </p:grpSpPr>
        <p:pic>
          <p:nvPicPr>
            <p:cNvPr id="4" name="Picture 4" descr="Bag of Flour by evilestmark">
              <a:extLst>
                <a:ext uri="{FF2B5EF4-FFF2-40B4-BE49-F238E27FC236}">
                  <a16:creationId xmlns:a16="http://schemas.microsoft.com/office/drawing/2014/main" id="{1B6AFDAD-7C29-9514-68EC-8621B93D3C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4099" y="632389"/>
              <a:ext cx="400166" cy="48751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8" descr="Butter by evilestmark">
              <a:extLst>
                <a:ext uri="{FF2B5EF4-FFF2-40B4-BE49-F238E27FC236}">
                  <a16:creationId xmlns:a16="http://schemas.microsoft.com/office/drawing/2014/main" id="{C7602C40-DA8B-3C8D-1A87-5D54287C7C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2058" y="930357"/>
              <a:ext cx="459614" cy="1624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6" descr="Eggs by liftarn">
              <a:extLst>
                <a:ext uri="{FF2B5EF4-FFF2-40B4-BE49-F238E27FC236}">
                  <a16:creationId xmlns:a16="http://schemas.microsoft.com/office/drawing/2014/main" id="{2003995B-B886-C42E-DD42-2D1E6630E2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0285" y="1011568"/>
              <a:ext cx="441580" cy="2765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7" name="Picture 10" descr="Baker in color by salvor">
            <a:extLst>
              <a:ext uri="{FF2B5EF4-FFF2-40B4-BE49-F238E27FC236}">
                <a16:creationId xmlns:a16="http://schemas.microsoft.com/office/drawing/2014/main" id="{A857AF84-964D-1476-E3F5-8E586940CE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1908" y="483274"/>
            <a:ext cx="743720" cy="922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Cake by TrueCryer">
            <a:extLst>
              <a:ext uri="{FF2B5EF4-FFF2-40B4-BE49-F238E27FC236}">
                <a16:creationId xmlns:a16="http://schemas.microsoft.com/office/drawing/2014/main" id="{6E39D1C5-87B1-F128-1296-A5BD300357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866" y="568963"/>
            <a:ext cx="1001941" cy="751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2F2090CD-2914-DB4F-626F-92001F6E5232}"/>
              </a:ext>
            </a:extLst>
          </p:cNvPr>
          <p:cNvSpPr/>
          <p:nvPr/>
        </p:nvSpPr>
        <p:spPr>
          <a:xfrm>
            <a:off x="1319912" y="753668"/>
            <a:ext cx="453756" cy="38165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C11FA456-B512-0780-AB93-77F2EB3FCFA7}"/>
              </a:ext>
            </a:extLst>
          </p:cNvPr>
          <p:cNvSpPr/>
          <p:nvPr/>
        </p:nvSpPr>
        <p:spPr>
          <a:xfrm>
            <a:off x="2653869" y="753668"/>
            <a:ext cx="453756" cy="38165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CE41261-1ECA-59AF-63FB-2A7FA1E9A012}"/>
              </a:ext>
            </a:extLst>
          </p:cNvPr>
          <p:cNvSpPr txBox="1"/>
          <p:nvPr/>
        </p:nvSpPr>
        <p:spPr>
          <a:xfrm>
            <a:off x="612903" y="1369907"/>
            <a:ext cx="55335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/>
              <a:t>Inputs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70E8E06-FAB6-A0BA-6D16-BF152B873B73}"/>
              </a:ext>
            </a:extLst>
          </p:cNvPr>
          <p:cNvSpPr txBox="1"/>
          <p:nvPr/>
        </p:nvSpPr>
        <p:spPr>
          <a:xfrm>
            <a:off x="3272066" y="1385184"/>
            <a:ext cx="6623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/>
              <a:t>Outputs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98DC70-6A46-CADB-683F-F9978A54EC0E}"/>
              </a:ext>
            </a:extLst>
          </p:cNvPr>
          <p:cNvSpPr txBox="1"/>
          <p:nvPr/>
        </p:nvSpPr>
        <p:spPr>
          <a:xfrm>
            <a:off x="1848840" y="1409924"/>
            <a:ext cx="80502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b="1" dirty="0"/>
              <a:t>Processing</a:t>
            </a:r>
          </a:p>
        </p:txBody>
      </p:sp>
    </p:spTree>
    <p:extLst>
      <p:ext uri="{BB962C8B-B14F-4D97-AF65-F5344CB8AC3E}">
        <p14:creationId xmlns:p14="http://schemas.microsoft.com/office/powerpoint/2010/main" val="5112083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Keyboard by DooFi">
            <a:extLst>
              <a:ext uri="{FF2B5EF4-FFF2-40B4-BE49-F238E27FC236}">
                <a16:creationId xmlns:a16="http://schemas.microsoft.com/office/drawing/2014/main" id="{FFD5933A-9351-925C-26A2-B423971312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564" y="467524"/>
            <a:ext cx="1121711" cy="934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Computer mouse (top-down view) by Crispy">
            <a:extLst>
              <a:ext uri="{FF2B5EF4-FFF2-40B4-BE49-F238E27FC236}">
                <a16:creationId xmlns:a16="http://schemas.microsoft.com/office/drawing/2014/main" id="{4351E8AB-C1F0-9CEA-72DC-91A80AE653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2043" y="421852"/>
            <a:ext cx="345360" cy="1026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Wireless sensor by b.gaultier">
            <a:extLst>
              <a:ext uri="{FF2B5EF4-FFF2-40B4-BE49-F238E27FC236}">
                <a16:creationId xmlns:a16="http://schemas.microsoft.com/office/drawing/2014/main" id="{A257FB12-F2AF-EA64-669D-BEE4FFF2AE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3170" y="543792"/>
            <a:ext cx="1195787" cy="782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96845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printer inkjet by Keistutis">
            <a:extLst>
              <a:ext uri="{FF2B5EF4-FFF2-40B4-BE49-F238E27FC236}">
                <a16:creationId xmlns:a16="http://schemas.microsoft.com/office/drawing/2014/main" id="{48326EAB-BC4A-9C80-8C12-A4094B8363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5809" y="492588"/>
            <a:ext cx="884826" cy="843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Computer Monitor by bdtiger2000">
            <a:extLst>
              <a:ext uri="{FF2B5EF4-FFF2-40B4-BE49-F238E27FC236}">
                <a16:creationId xmlns:a16="http://schemas.microsoft.com/office/drawing/2014/main" id="{FCD19732-300A-1E34-728C-5D6285D5AF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161" y="552334"/>
            <a:ext cx="724128" cy="724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Blue Robot by Scout">
            <a:extLst>
              <a:ext uri="{FF2B5EF4-FFF2-40B4-BE49-F238E27FC236}">
                <a16:creationId xmlns:a16="http://schemas.microsoft.com/office/drawing/2014/main" id="{00EB2AA7-0804-0FF4-D0E7-383CFE2B03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155" y="562760"/>
            <a:ext cx="780605" cy="703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57850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File:Data types - en.svg">
            <a:extLst>
              <a:ext uri="{FF2B5EF4-FFF2-40B4-BE49-F238E27FC236}">
                <a16:creationId xmlns:a16="http://schemas.microsoft.com/office/drawing/2014/main" id="{10CF87D4-E682-BD53-9C0D-769EF7935C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758" y="135684"/>
            <a:ext cx="1495818" cy="1557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F504F102-C7CB-2959-AF13-0B01323724AA}"/>
              </a:ext>
            </a:extLst>
          </p:cNvPr>
          <p:cNvSpPr/>
          <p:nvPr/>
        </p:nvSpPr>
        <p:spPr>
          <a:xfrm>
            <a:off x="1729426" y="634555"/>
            <a:ext cx="968685" cy="55968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PYTHON</a:t>
            </a:r>
          </a:p>
        </p:txBody>
      </p:sp>
      <p:pic>
        <p:nvPicPr>
          <p:cNvPr id="6" name="Picture 6" descr="Bright Idea by GDJ">
            <a:extLst>
              <a:ext uri="{FF2B5EF4-FFF2-40B4-BE49-F238E27FC236}">
                <a16:creationId xmlns:a16="http://schemas.microsoft.com/office/drawing/2014/main" id="{AA37F519-469B-19FB-6BF9-D33E0173EB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3679" y="408350"/>
            <a:ext cx="1379451" cy="1012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1698DEE-30BF-3280-10B4-56C4E150DD28}"/>
              </a:ext>
            </a:extLst>
          </p:cNvPr>
          <p:cNvSpPr/>
          <p:nvPr/>
        </p:nvSpPr>
        <p:spPr>
          <a:xfrm>
            <a:off x="2213768" y="1508449"/>
            <a:ext cx="2325560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00" dirty="0">
                <a:solidFill>
                  <a:srgbClr val="222222"/>
                </a:solidFill>
                <a:latin typeface="Arial" panose="020B0604020202020204" pitchFamily="34" charset="0"/>
              </a:rPr>
              <a:t>"File:Data types - </a:t>
            </a:r>
            <a:r>
              <a:rPr lang="en-US" sz="300" dirty="0" err="1">
                <a:solidFill>
                  <a:srgbClr val="222222"/>
                </a:solidFill>
                <a:latin typeface="Arial" panose="020B0604020202020204" pitchFamily="34" charset="0"/>
              </a:rPr>
              <a:t>en.svg</a:t>
            </a:r>
            <a:r>
              <a:rPr lang="en-US" sz="300" dirty="0">
                <a:solidFill>
                  <a:srgbClr val="222222"/>
                </a:solidFill>
                <a:latin typeface="Arial" panose="020B0604020202020204" pitchFamily="34" charset="0"/>
              </a:rPr>
              <a:t>." </a:t>
            </a:r>
            <a:r>
              <a:rPr lang="en-US" sz="300" i="1" dirty="0">
                <a:solidFill>
                  <a:srgbClr val="222222"/>
                </a:solidFill>
                <a:latin typeface="Arial" panose="020B0604020202020204" pitchFamily="34" charset="0"/>
              </a:rPr>
              <a:t>Wikimedia Commons, the free media repository</a:t>
            </a:r>
            <a:r>
              <a:rPr lang="en-US" sz="300" dirty="0">
                <a:solidFill>
                  <a:srgbClr val="222222"/>
                </a:solidFill>
                <a:latin typeface="Arial" panose="020B0604020202020204" pitchFamily="34" charset="0"/>
              </a:rPr>
              <a:t>. 8 Jul 2017, 18:52 UTC.7 Aug 2017, 04:42</a:t>
            </a:r>
          </a:p>
          <a:p>
            <a:r>
              <a:rPr lang="en-US" sz="300" dirty="0">
                <a:solidFill>
                  <a:srgbClr val="222222"/>
                </a:solidFill>
                <a:latin typeface="Arial" panose="020B0604020202020204" pitchFamily="34" charset="0"/>
              </a:rPr>
              <a:t>&lt;</a:t>
            </a:r>
            <a:r>
              <a:rPr lang="en-US" sz="300" dirty="0">
                <a:solidFill>
                  <a:srgbClr val="663366"/>
                </a:solidFill>
                <a:latin typeface="Arial" panose="020B0604020202020204" pitchFamily="34" charset="0"/>
                <a:hlinkClick r:id="rId5"/>
              </a:rPr>
              <a:t>https://commons.wikimedia.org/w/index.php?title=File:Data_types_-_en.svg&amp;oldid=250696408</a:t>
            </a:r>
            <a:r>
              <a:rPr lang="en-US" sz="300" dirty="0">
                <a:solidFill>
                  <a:srgbClr val="222222"/>
                </a:solidFill>
                <a:latin typeface="Arial" panose="020B0604020202020204" pitchFamily="34" charset="0"/>
              </a:rPr>
              <a:t>&gt;.</a:t>
            </a:r>
            <a:endParaRPr lang="en-US" sz="300" dirty="0"/>
          </a:p>
        </p:txBody>
      </p:sp>
    </p:spTree>
    <p:extLst>
      <p:ext uri="{BB962C8B-B14F-4D97-AF65-F5344CB8AC3E}">
        <p14:creationId xmlns:p14="http://schemas.microsoft.com/office/powerpoint/2010/main" val="587246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F56494A-016C-64D3-54DF-4DFD17B11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1.4) Values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8DE097-848B-7915-381C-2A880709D2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9755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B41AC14A-F180-FD3B-B0DA-9742AF7AE93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56653080"/>
              </p:ext>
            </p:extLst>
          </p:nvPr>
        </p:nvGraphicFramePr>
        <p:xfrm>
          <a:off x="2213769" y="208720"/>
          <a:ext cx="1272208" cy="13417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217C2F5D-D2CB-DEE7-3225-D3AC4ADAB8E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51196339"/>
              </p:ext>
            </p:extLst>
          </p:nvPr>
        </p:nvGraphicFramePr>
        <p:xfrm>
          <a:off x="698167" y="316119"/>
          <a:ext cx="1006394" cy="11965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6" name="Left Brace 5">
            <a:extLst>
              <a:ext uri="{FF2B5EF4-FFF2-40B4-BE49-F238E27FC236}">
                <a16:creationId xmlns:a16="http://schemas.microsoft.com/office/drawing/2014/main" id="{4B480AF5-5BF1-5237-D657-FAFD86713826}"/>
              </a:ext>
            </a:extLst>
          </p:cNvPr>
          <p:cNvSpPr/>
          <p:nvPr/>
        </p:nvSpPr>
        <p:spPr>
          <a:xfrm>
            <a:off x="1824987" y="316119"/>
            <a:ext cx="268356" cy="1120085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54586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F264F2B-CC8B-8690-5D9E-4C7213EB7436}"/>
              </a:ext>
            </a:extLst>
          </p:cNvPr>
          <p:cNvSpPr/>
          <p:nvPr/>
        </p:nvSpPr>
        <p:spPr>
          <a:xfrm>
            <a:off x="875489" y="53502"/>
            <a:ext cx="2670243" cy="167802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Binary Earth Map by GDJ">
            <a:extLst>
              <a:ext uri="{FF2B5EF4-FFF2-40B4-BE49-F238E27FC236}">
                <a16:creationId xmlns:a16="http://schemas.microsoft.com/office/drawing/2014/main" id="{567B6EED-56F0-F91F-DA09-625435F138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149" y="206789"/>
            <a:ext cx="2385239" cy="1415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50877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room thermometer celsius by Anonymous">
            <a:extLst>
              <a:ext uri="{FF2B5EF4-FFF2-40B4-BE49-F238E27FC236}">
                <a16:creationId xmlns:a16="http://schemas.microsoft.com/office/drawing/2014/main" id="{422EAE49-C84B-702C-CF0E-4A37551F58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519" y="205946"/>
            <a:ext cx="259871" cy="765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6A443AB5-CDB0-49C4-B3DB-683AE11BC995}"/>
              </a:ext>
            </a:extLst>
          </p:cNvPr>
          <p:cNvSpPr/>
          <p:nvPr/>
        </p:nvSpPr>
        <p:spPr>
          <a:xfrm>
            <a:off x="626216" y="426796"/>
            <a:ext cx="435568" cy="32356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1D4180-6945-D7F9-EBA9-BD9C941F97CF}"/>
              </a:ext>
            </a:extLst>
          </p:cNvPr>
          <p:cNvSpPr txBox="1"/>
          <p:nvPr/>
        </p:nvSpPr>
        <p:spPr>
          <a:xfrm>
            <a:off x="1061784" y="434690"/>
            <a:ext cx="8000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23.4</a:t>
            </a:r>
          </a:p>
        </p:txBody>
      </p:sp>
      <p:pic>
        <p:nvPicPr>
          <p:cNvPr id="7" name="Picture 4" descr="grandma by johnny_automatic">
            <a:extLst>
              <a:ext uri="{FF2B5EF4-FFF2-40B4-BE49-F238E27FC236}">
                <a16:creationId xmlns:a16="http://schemas.microsoft.com/office/drawing/2014/main" id="{235C7AB6-114C-EDAA-5653-7944E92C65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7338" y="190299"/>
            <a:ext cx="230288" cy="765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12A71D4-6D33-8819-5F11-808B4644A655}"/>
              </a:ext>
            </a:extLst>
          </p:cNvPr>
          <p:cNvSpPr txBox="1"/>
          <p:nvPr/>
        </p:nvSpPr>
        <p:spPr>
          <a:xfrm>
            <a:off x="3697680" y="419043"/>
            <a:ext cx="3994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74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71D10F01-F74A-9BC8-BE0D-834993358D11}"/>
              </a:ext>
            </a:extLst>
          </p:cNvPr>
          <p:cNvSpPr/>
          <p:nvPr/>
        </p:nvSpPr>
        <p:spPr>
          <a:xfrm>
            <a:off x="1505847" y="1284768"/>
            <a:ext cx="435568" cy="32356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23452340-7C05-CCE4-8DF7-BF19F5F3257F}"/>
              </a:ext>
            </a:extLst>
          </p:cNvPr>
          <p:cNvSpPr/>
          <p:nvPr/>
        </p:nvSpPr>
        <p:spPr>
          <a:xfrm>
            <a:off x="3251829" y="411149"/>
            <a:ext cx="435568" cy="32356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/>
          </a:p>
        </p:txBody>
      </p:sp>
      <p:pic>
        <p:nvPicPr>
          <p:cNvPr id="12" name="Picture 10" descr="Book by Tibetan_Fox">
            <a:extLst>
              <a:ext uri="{FF2B5EF4-FFF2-40B4-BE49-F238E27FC236}">
                <a16:creationId xmlns:a16="http://schemas.microsoft.com/office/drawing/2014/main" id="{035DD6AD-AC1F-54B8-14B7-D2A9C8EECB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784" y="1158241"/>
            <a:ext cx="345971" cy="576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773CA7-D059-5144-1273-18188C29692F}"/>
              </a:ext>
            </a:extLst>
          </p:cNvPr>
          <p:cNvSpPr txBox="1"/>
          <p:nvPr/>
        </p:nvSpPr>
        <p:spPr>
          <a:xfrm>
            <a:off x="1927882" y="1146468"/>
            <a:ext cx="188337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“It was the best of times, it was the worst of times.”</a:t>
            </a:r>
          </a:p>
        </p:txBody>
      </p:sp>
    </p:spTree>
    <p:extLst>
      <p:ext uri="{BB962C8B-B14F-4D97-AF65-F5344CB8AC3E}">
        <p14:creationId xmlns:p14="http://schemas.microsoft.com/office/powerpoint/2010/main" val="9274090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hand holding paper by johnny_automatic">
            <a:extLst>
              <a:ext uri="{FF2B5EF4-FFF2-40B4-BE49-F238E27FC236}">
                <a16:creationId xmlns:a16="http://schemas.microsoft.com/office/drawing/2014/main" id="{40FDF4FF-3DEE-F72D-E756-789912461C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7773" y="304742"/>
            <a:ext cx="702442" cy="1081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C8F6FC-511A-8E1F-1AB3-14B65DBAF9DE}"/>
              </a:ext>
            </a:extLst>
          </p:cNvPr>
          <p:cNvSpPr txBox="1"/>
          <p:nvPr/>
        </p:nvSpPr>
        <p:spPr>
          <a:xfrm rot="20211647">
            <a:off x="1820273" y="324718"/>
            <a:ext cx="4924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17</a:t>
            </a:r>
          </a:p>
        </p:txBody>
      </p:sp>
      <p:sp>
        <p:nvSpPr>
          <p:cNvPr id="7" name="Thought Bubble: Cloud 6">
            <a:extLst>
              <a:ext uri="{FF2B5EF4-FFF2-40B4-BE49-F238E27FC236}">
                <a16:creationId xmlns:a16="http://schemas.microsoft.com/office/drawing/2014/main" id="{7C949E0E-E4A8-530B-09A1-1FFDD3EAB0A2}"/>
              </a:ext>
            </a:extLst>
          </p:cNvPr>
          <p:cNvSpPr/>
          <p:nvPr/>
        </p:nvSpPr>
        <p:spPr>
          <a:xfrm>
            <a:off x="797668" y="182202"/>
            <a:ext cx="875489" cy="564205"/>
          </a:xfrm>
          <a:prstGeom prst="cloudCallout">
            <a:avLst>
              <a:gd name="adj1" fmla="val -69722"/>
              <a:gd name="adj2" fmla="val -40086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dirty="0"/>
              <a:t>Age of my dog?</a:t>
            </a:r>
          </a:p>
        </p:txBody>
      </p:sp>
      <p:sp>
        <p:nvSpPr>
          <p:cNvPr id="8" name="Thought Bubble: Cloud 7">
            <a:extLst>
              <a:ext uri="{FF2B5EF4-FFF2-40B4-BE49-F238E27FC236}">
                <a16:creationId xmlns:a16="http://schemas.microsoft.com/office/drawing/2014/main" id="{70B98023-FC05-6B21-3B55-9B7EDCCF1D60}"/>
              </a:ext>
            </a:extLst>
          </p:cNvPr>
          <p:cNvSpPr/>
          <p:nvPr/>
        </p:nvSpPr>
        <p:spPr>
          <a:xfrm>
            <a:off x="942284" y="821987"/>
            <a:ext cx="875489" cy="564205"/>
          </a:xfrm>
          <a:prstGeom prst="cloudCallout">
            <a:avLst>
              <a:gd name="adj1" fmla="val -75833"/>
              <a:gd name="adj2" fmla="val 37500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800" dirty="0"/>
              <a:t>Current</a:t>
            </a:r>
          </a:p>
          <a:p>
            <a:pPr algn="ctr"/>
            <a:r>
              <a:rPr lang="en-US" sz="800" dirty="0"/>
              <a:t>temperature?</a:t>
            </a:r>
          </a:p>
        </p:txBody>
      </p:sp>
      <p:sp>
        <p:nvSpPr>
          <p:cNvPr id="9" name="Thought Bubble: Cloud 8">
            <a:extLst>
              <a:ext uri="{FF2B5EF4-FFF2-40B4-BE49-F238E27FC236}">
                <a16:creationId xmlns:a16="http://schemas.microsoft.com/office/drawing/2014/main" id="{EF1BCD41-A099-C80C-7AEC-157832BB999F}"/>
              </a:ext>
            </a:extLst>
          </p:cNvPr>
          <p:cNvSpPr/>
          <p:nvPr/>
        </p:nvSpPr>
        <p:spPr>
          <a:xfrm>
            <a:off x="2598906" y="160505"/>
            <a:ext cx="875489" cy="564205"/>
          </a:xfrm>
          <a:prstGeom prst="cloudCallout">
            <a:avLst>
              <a:gd name="adj1" fmla="val 70834"/>
              <a:gd name="adj2" fmla="val -41810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dirty="0"/>
              <a:t>Money in my wallet?</a:t>
            </a:r>
          </a:p>
        </p:txBody>
      </p:sp>
      <p:sp>
        <p:nvSpPr>
          <p:cNvPr id="10" name="Thought Bubble: Cloud 9">
            <a:extLst>
              <a:ext uri="{FF2B5EF4-FFF2-40B4-BE49-F238E27FC236}">
                <a16:creationId xmlns:a16="http://schemas.microsoft.com/office/drawing/2014/main" id="{31FCF852-6287-78B6-62C1-DBD994C0E452}"/>
              </a:ext>
            </a:extLst>
          </p:cNvPr>
          <p:cNvSpPr/>
          <p:nvPr/>
        </p:nvSpPr>
        <p:spPr>
          <a:xfrm>
            <a:off x="2664831" y="821986"/>
            <a:ext cx="875489" cy="564205"/>
          </a:xfrm>
          <a:prstGeom prst="cloudCallout">
            <a:avLst>
              <a:gd name="adj1" fmla="val 67501"/>
              <a:gd name="adj2" fmla="val 44397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dirty="0"/>
              <a:t>My current age?</a:t>
            </a:r>
          </a:p>
        </p:txBody>
      </p:sp>
    </p:spTree>
    <p:extLst>
      <p:ext uri="{BB962C8B-B14F-4D97-AF65-F5344CB8AC3E}">
        <p14:creationId xmlns:p14="http://schemas.microsoft.com/office/powerpoint/2010/main" val="35586111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007408A-1708-E610-B20A-AB90A161E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1A6) Intro - Math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3BCC0F9-D799-1A08-3FC7-E349669B42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3799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6" descr="Free Vectors, PNGs, Mockups &amp; Backgrounds - rawpixel">
            <a:extLst>
              <a:ext uri="{FF2B5EF4-FFF2-40B4-BE49-F238E27FC236}">
                <a16:creationId xmlns:a16="http://schemas.microsoft.com/office/drawing/2014/main" id="{A328977E-BDE6-8BED-6EE1-3ACBC6244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44500" y1="22125" x2="39625" y2="18875"/>
                        <a14:foregroundMark x1="52875" y1="51125" x2="70750" y2="82625"/>
                        <a14:foregroundMark x1="41750" y1="23875" x2="49625" y2="26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5896" y="892512"/>
            <a:ext cx="631354" cy="631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Laptop icon with a smile vector illustration | Free SVG">
            <a:extLst>
              <a:ext uri="{FF2B5EF4-FFF2-40B4-BE49-F238E27FC236}">
                <a16:creationId xmlns:a16="http://schemas.microsoft.com/office/drawing/2014/main" id="{3AB1E50B-05BC-3842-CF9E-F70C91F8A4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5591" y="516086"/>
            <a:ext cx="1266532" cy="1266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Witch Icon - Download in Colored Outline Style">
            <a:extLst>
              <a:ext uri="{FF2B5EF4-FFF2-40B4-BE49-F238E27FC236}">
                <a16:creationId xmlns:a16="http://schemas.microsoft.com/office/drawing/2014/main" id="{406AAD6C-F8B3-7CF7-D848-08FA3394C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7250" y="111491"/>
            <a:ext cx="726694" cy="726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hought Bubble: Cloud 11">
            <a:extLst>
              <a:ext uri="{FF2B5EF4-FFF2-40B4-BE49-F238E27FC236}">
                <a16:creationId xmlns:a16="http://schemas.microsoft.com/office/drawing/2014/main" id="{293E2B00-5633-D2D9-6890-5FDE86277A8D}"/>
              </a:ext>
            </a:extLst>
          </p:cNvPr>
          <p:cNvSpPr/>
          <p:nvPr/>
        </p:nvSpPr>
        <p:spPr>
          <a:xfrm>
            <a:off x="744879" y="164707"/>
            <a:ext cx="981690" cy="556988"/>
          </a:xfrm>
          <a:prstGeom prst="cloudCallout">
            <a:avLst>
              <a:gd name="adj1" fmla="val 32972"/>
              <a:gd name="adj2" fmla="val 65559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2+2</a:t>
            </a:r>
          </a:p>
        </p:txBody>
      </p:sp>
    </p:spTree>
    <p:extLst>
      <p:ext uri="{BB962C8B-B14F-4D97-AF65-F5344CB8AC3E}">
        <p14:creationId xmlns:p14="http://schemas.microsoft.com/office/powerpoint/2010/main" val="14212296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EEA860-7202-007E-7892-A860FAB0A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1B1) Variables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83A263-BC6F-669A-5BCA-EBFDE87BBD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10787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DC1A8AD-BB94-663F-F64C-536B773A2214}"/>
              </a:ext>
            </a:extLst>
          </p:cNvPr>
          <p:cNvSpPr/>
          <p:nvPr/>
        </p:nvSpPr>
        <p:spPr>
          <a:xfrm>
            <a:off x="1550402" y="139368"/>
            <a:ext cx="1067683" cy="976452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  <a:scene3d>
            <a:camera prst="isometricOffAxis2Top"/>
            <a:lightRig rig="contrasting" dir="t"/>
          </a:scene3d>
          <a:sp3d extrusionH="762000" contourW="12700" prstMaterial="powder">
            <a:extrusionClr>
              <a:schemeClr val="bg1"/>
            </a:extrusionClr>
            <a:contourClr>
              <a:schemeClr val="tx1"/>
            </a:contourClr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78E8EC-32F7-A7D1-5DBB-21A8C660CB1D}"/>
              </a:ext>
            </a:extLst>
          </p:cNvPr>
          <p:cNvSpPr txBox="1"/>
          <p:nvPr/>
        </p:nvSpPr>
        <p:spPr>
          <a:xfrm rot="452694">
            <a:off x="1382863" y="988862"/>
            <a:ext cx="122384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total_age</a:t>
            </a:r>
            <a:endParaRPr lang="en-US" sz="105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B5AE3D-7041-9C5C-EBC8-B16835557071}"/>
              </a:ext>
            </a:extLst>
          </p:cNvPr>
          <p:cNvSpPr txBox="1"/>
          <p:nvPr/>
        </p:nvSpPr>
        <p:spPr>
          <a:xfrm>
            <a:off x="1856050" y="487580"/>
            <a:ext cx="61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87</a:t>
            </a:r>
          </a:p>
        </p:txBody>
      </p:sp>
      <p:sp>
        <p:nvSpPr>
          <p:cNvPr id="7" name="Arrow: Bent 6">
            <a:extLst>
              <a:ext uri="{FF2B5EF4-FFF2-40B4-BE49-F238E27FC236}">
                <a16:creationId xmlns:a16="http://schemas.microsoft.com/office/drawing/2014/main" id="{180EB650-09D6-9462-C6A9-9401643AB7BA}"/>
              </a:ext>
            </a:extLst>
          </p:cNvPr>
          <p:cNvSpPr/>
          <p:nvPr/>
        </p:nvSpPr>
        <p:spPr>
          <a:xfrm rot="2917723">
            <a:off x="924854" y="114461"/>
            <a:ext cx="534415" cy="732931"/>
          </a:xfrm>
          <a:prstGeom prst="bentArrow">
            <a:avLst>
              <a:gd name="adj1" fmla="val 21834"/>
              <a:gd name="adj2" fmla="val 29867"/>
              <a:gd name="adj3" fmla="val 28403"/>
              <a:gd name="adj4" fmla="val 49844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Arrow: Bent 7">
            <a:extLst>
              <a:ext uri="{FF2B5EF4-FFF2-40B4-BE49-F238E27FC236}">
                <a16:creationId xmlns:a16="http://schemas.microsoft.com/office/drawing/2014/main" id="{60B4F094-CF71-A2AC-88CB-9458F03DACA4}"/>
              </a:ext>
            </a:extLst>
          </p:cNvPr>
          <p:cNvSpPr/>
          <p:nvPr/>
        </p:nvSpPr>
        <p:spPr>
          <a:xfrm rot="2917723">
            <a:off x="2989050" y="85996"/>
            <a:ext cx="534415" cy="732931"/>
          </a:xfrm>
          <a:prstGeom prst="bentArrow">
            <a:avLst>
              <a:gd name="adj1" fmla="val 21834"/>
              <a:gd name="adj2" fmla="val 29867"/>
              <a:gd name="adj3" fmla="val 28403"/>
              <a:gd name="adj4" fmla="val 49844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8F16252-ACC9-5361-05FD-417933EDB1FD}"/>
              </a:ext>
            </a:extLst>
          </p:cNvPr>
          <p:cNvSpPr txBox="1"/>
          <p:nvPr/>
        </p:nvSpPr>
        <p:spPr>
          <a:xfrm>
            <a:off x="163275" y="583512"/>
            <a:ext cx="99257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Data goes in…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F513486-B215-8A6A-2753-6A2CA0026E78}"/>
              </a:ext>
            </a:extLst>
          </p:cNvPr>
          <p:cNvSpPr txBox="1"/>
          <p:nvPr/>
        </p:nvSpPr>
        <p:spPr>
          <a:xfrm>
            <a:off x="3119248" y="541442"/>
            <a:ext cx="131959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Can come out later!</a:t>
            </a:r>
          </a:p>
        </p:txBody>
      </p:sp>
    </p:spTree>
    <p:extLst>
      <p:ext uri="{BB962C8B-B14F-4D97-AF65-F5344CB8AC3E}">
        <p14:creationId xmlns:p14="http://schemas.microsoft.com/office/powerpoint/2010/main" val="237306606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95420-93D9-3179-0514-1DCEA362E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1B3) Modules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F5AD00-DF44-F010-A404-C369D1C9A8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2843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Man with book 1 by Gartus">
            <a:extLst>
              <a:ext uri="{FF2B5EF4-FFF2-40B4-BE49-F238E27FC236}">
                <a16:creationId xmlns:a16="http://schemas.microsoft.com/office/drawing/2014/main" id="{239ED346-ACC4-7590-D13D-0049AB4C29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7261" y="372724"/>
            <a:ext cx="813015" cy="1083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rrow: Down 4">
            <a:extLst>
              <a:ext uri="{FF2B5EF4-FFF2-40B4-BE49-F238E27FC236}">
                <a16:creationId xmlns:a16="http://schemas.microsoft.com/office/drawing/2014/main" id="{CAD3C026-0392-67BF-ABD9-6E31527CE3C2}"/>
              </a:ext>
            </a:extLst>
          </p:cNvPr>
          <p:cNvSpPr/>
          <p:nvPr/>
        </p:nvSpPr>
        <p:spPr>
          <a:xfrm>
            <a:off x="1388448" y="372724"/>
            <a:ext cx="310172" cy="762902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15123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Stopwatch by conte magnus">
            <a:extLst>
              <a:ext uri="{FF2B5EF4-FFF2-40B4-BE49-F238E27FC236}">
                <a16:creationId xmlns:a16="http://schemas.microsoft.com/office/drawing/2014/main" id="{527DDE33-924C-8970-A481-B2A27B989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392" y="298759"/>
            <a:ext cx="903452" cy="116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9D364F6-11A9-5EFC-FBAE-61FF4FD095AC}"/>
              </a:ext>
            </a:extLst>
          </p:cNvPr>
          <p:cNvSpPr/>
          <p:nvPr/>
        </p:nvSpPr>
        <p:spPr>
          <a:xfrm>
            <a:off x="1848366" y="95586"/>
            <a:ext cx="1470020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count </a:t>
            </a:r>
            <a:r>
              <a:rPr lang="en-US" sz="9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900" dirty="0">
                <a:solidFill>
                  <a:srgbClr val="8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0</a:t>
            </a:r>
            <a:endParaRPr lang="en-US" sz="9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en-US" sz="900" b="1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print</a:t>
            </a:r>
            <a:r>
              <a:rPr lang="en-US" sz="9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en-US" sz="9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count</a:t>
            </a:r>
            <a:r>
              <a:rPr lang="en-US" sz="9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)</a:t>
            </a:r>
            <a:endParaRPr lang="en-US" sz="9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en-US" sz="9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count </a:t>
            </a:r>
            <a:r>
              <a:rPr lang="en-US" sz="9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count </a:t>
            </a:r>
            <a:r>
              <a:rPr lang="en-US" sz="9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+</a:t>
            </a:r>
            <a:r>
              <a:rPr lang="en-US" sz="9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900" dirty="0">
                <a:solidFill>
                  <a:srgbClr val="8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5</a:t>
            </a:r>
            <a:endParaRPr lang="en-US" sz="9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en-US" sz="9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count </a:t>
            </a:r>
            <a:r>
              <a:rPr lang="en-US" sz="9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count </a:t>
            </a:r>
            <a:r>
              <a:rPr lang="en-US" sz="9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+</a:t>
            </a:r>
            <a:r>
              <a:rPr lang="en-US" sz="9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900" dirty="0">
                <a:solidFill>
                  <a:srgbClr val="8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2</a:t>
            </a:r>
            <a:endParaRPr lang="en-US" sz="9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en-US" sz="900" b="1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print</a:t>
            </a:r>
            <a:r>
              <a:rPr lang="en-US" sz="9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en-US" sz="9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count</a:t>
            </a:r>
            <a:r>
              <a:rPr lang="en-US" sz="9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)</a:t>
            </a:r>
            <a:endParaRPr lang="en-US" sz="9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061B060-7EAB-2314-1F26-9AEC66D6F4D1}"/>
              </a:ext>
            </a:extLst>
          </p:cNvPr>
          <p:cNvCxnSpPr>
            <a:cxnSpLocks/>
          </p:cNvCxnSpPr>
          <p:nvPr/>
        </p:nvCxnSpPr>
        <p:spPr>
          <a:xfrm>
            <a:off x="1848366" y="924696"/>
            <a:ext cx="2089453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BDCB356-DF90-6DA1-C7E8-E829D1570E91}"/>
              </a:ext>
            </a:extLst>
          </p:cNvPr>
          <p:cNvSpPr txBox="1"/>
          <p:nvPr/>
        </p:nvSpPr>
        <p:spPr>
          <a:xfrm>
            <a:off x="1848366" y="994550"/>
            <a:ext cx="220124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Line 1 took 1 millisecond</a:t>
            </a:r>
          </a:p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Line 2 took 3 milliseconds</a:t>
            </a:r>
          </a:p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Line 3 took 2 milliseconds</a:t>
            </a:r>
          </a:p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Line 4 took 2 </a:t>
            </a:r>
            <a:r>
              <a:rPr lang="en-US" sz="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millliseconds</a:t>
            </a:r>
            <a:endParaRPr lang="en-US" sz="7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Line 5 took 3 </a:t>
            </a:r>
            <a:r>
              <a:rPr lang="en-US" sz="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millliseconds</a:t>
            </a:r>
            <a:endParaRPr lang="en-US" sz="7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b="1" dirty="0">
                <a:latin typeface="Courier New" panose="02070309020205020404" pitchFamily="49" charset="0"/>
                <a:cs typeface="Courier New" panose="02070309020205020404" pitchFamily="49" charset="0"/>
              </a:rPr>
              <a:t>Total execution time: 11 milliseconds</a:t>
            </a:r>
          </a:p>
        </p:txBody>
      </p:sp>
    </p:spTree>
    <p:extLst>
      <p:ext uri="{BB962C8B-B14F-4D97-AF65-F5344CB8AC3E}">
        <p14:creationId xmlns:p14="http://schemas.microsoft.com/office/powerpoint/2010/main" val="34121444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icon&#10;&#10;Description automatically generated">
            <a:extLst>
              <a:ext uri="{FF2B5EF4-FFF2-40B4-BE49-F238E27FC236}">
                <a16:creationId xmlns:a16="http://schemas.microsoft.com/office/drawing/2014/main" id="{543B7982-23AA-6C11-FA25-03E5FD0ABE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313" b="96226" l="3675" r="93701">
                        <a14:foregroundMark x1="27034" y1="4582" x2="28609" y2="10512"/>
                        <a14:foregroundMark x1="93963" y1="87601" x2="93963" y2="87601"/>
                        <a14:foregroundMark x1="56955" y1="89488" x2="42520" y2="74933"/>
                        <a14:foregroundMark x1="3937" y1="79515" x2="3937" y2="79515"/>
                        <a14:foregroundMark x1="50919" y1="91644" x2="48819" y2="96226"/>
                        <a14:foregroundMark x1="34646" y1="9434" x2="27034" y2="16712"/>
                        <a14:foregroundMark x1="71129" y1="21294" x2="73753" y2="3153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8813" y="568761"/>
            <a:ext cx="709911" cy="69127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8A78DEA-A389-F32D-EC5E-A5E9D769E183}"/>
              </a:ext>
            </a:extLst>
          </p:cNvPr>
          <p:cNvSpPr/>
          <p:nvPr/>
        </p:nvSpPr>
        <p:spPr>
          <a:xfrm rot="20642121">
            <a:off x="1353547" y="107095"/>
            <a:ext cx="50526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03541A7-23B7-379C-8F39-9636ACF5239D}"/>
              </a:ext>
            </a:extLst>
          </p:cNvPr>
          <p:cNvSpPr/>
          <p:nvPr/>
        </p:nvSpPr>
        <p:spPr>
          <a:xfrm rot="1061051">
            <a:off x="2479984" y="54927"/>
            <a:ext cx="50526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2D3C77E-5065-0D93-0125-2689016F590E}"/>
              </a:ext>
            </a:extLst>
          </p:cNvPr>
          <p:cNvSpPr/>
          <p:nvPr/>
        </p:nvSpPr>
        <p:spPr>
          <a:xfrm rot="240639">
            <a:off x="2000288" y="-41855"/>
            <a:ext cx="421910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/>
                <a:solidFill>
                  <a:schemeClr val="accent6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21267616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9">
            <a:extLst>
              <a:ext uri="{FF2B5EF4-FFF2-40B4-BE49-F238E27FC236}">
                <a16:creationId xmlns:a16="http://schemas.microsoft.com/office/drawing/2014/main" id="{4ACE5DBE-450C-3A8B-4B24-805327CB5D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574" y="686603"/>
            <a:ext cx="961129" cy="640752"/>
          </a:xfrm>
          <a:prstGeom prst="rect">
            <a:avLst/>
          </a:prstGeom>
        </p:spPr>
      </p:pic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ED793FC0-839F-45D5-DDA0-3B6CA0E74737}"/>
              </a:ext>
            </a:extLst>
          </p:cNvPr>
          <p:cNvSpPr/>
          <p:nvPr/>
        </p:nvSpPr>
        <p:spPr>
          <a:xfrm>
            <a:off x="560399" y="1464223"/>
            <a:ext cx="1138689" cy="243051"/>
          </a:xfrm>
          <a:prstGeom prst="wedgeRoundRectCallout">
            <a:avLst>
              <a:gd name="adj1" fmla="val -17674"/>
              <a:gd name="adj2" fmla="val -125407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Vertical Notch</a:t>
            </a:r>
          </a:p>
        </p:txBody>
      </p:sp>
      <p:pic>
        <p:nvPicPr>
          <p:cNvPr id="8" name="Content Placeholder 8">
            <a:extLst>
              <a:ext uri="{FF2B5EF4-FFF2-40B4-BE49-F238E27FC236}">
                <a16:creationId xmlns:a16="http://schemas.microsoft.com/office/drawing/2014/main" id="{8420A509-E327-6BB1-699D-CBEC21BA02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0354" y="975368"/>
            <a:ext cx="1093744" cy="5752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072C4A9-50E9-350F-70DA-C42810A60F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0354" y="664790"/>
            <a:ext cx="980206" cy="310336"/>
          </a:xfrm>
          <a:prstGeom prst="rect">
            <a:avLst/>
          </a:prstGeom>
        </p:spPr>
      </p:pic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55A4859C-F4E5-C45A-A009-0F80F023C09F}"/>
              </a:ext>
            </a:extLst>
          </p:cNvPr>
          <p:cNvSpPr/>
          <p:nvPr/>
        </p:nvSpPr>
        <p:spPr>
          <a:xfrm>
            <a:off x="2213769" y="1585749"/>
            <a:ext cx="1138689" cy="243051"/>
          </a:xfrm>
          <a:prstGeom prst="wedgeRoundRectCallout">
            <a:avLst>
              <a:gd name="adj1" fmla="val -20912"/>
              <a:gd name="adj2" fmla="val -110237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Rounded Edge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E194744-6D24-7410-DBDF-373225F6680F}"/>
              </a:ext>
            </a:extLst>
          </p:cNvPr>
          <p:cNvSpPr txBox="1"/>
          <p:nvPr/>
        </p:nvSpPr>
        <p:spPr>
          <a:xfrm>
            <a:off x="505180" y="335253"/>
            <a:ext cx="1249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Statements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A72AC25-22ED-1FC7-B7F1-92FA2A7A5B25}"/>
              </a:ext>
            </a:extLst>
          </p:cNvPr>
          <p:cNvSpPr txBox="1"/>
          <p:nvPr/>
        </p:nvSpPr>
        <p:spPr>
          <a:xfrm>
            <a:off x="2392663" y="335253"/>
            <a:ext cx="12765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Expressions</a:t>
            </a:r>
          </a:p>
        </p:txBody>
      </p:sp>
    </p:spTree>
    <p:extLst>
      <p:ext uri="{BB962C8B-B14F-4D97-AF65-F5344CB8AC3E}">
        <p14:creationId xmlns:p14="http://schemas.microsoft.com/office/powerpoint/2010/main" val="298374228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Question Girl by Scout">
            <a:extLst>
              <a:ext uri="{FF2B5EF4-FFF2-40B4-BE49-F238E27FC236}">
                <a16:creationId xmlns:a16="http://schemas.microsoft.com/office/drawing/2014/main" id="{EE61D9B4-612A-792A-2BBF-BD2A20458F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0608" y="583618"/>
            <a:ext cx="789683" cy="893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Double Wave 4">
            <a:extLst>
              <a:ext uri="{FF2B5EF4-FFF2-40B4-BE49-F238E27FC236}">
                <a16:creationId xmlns:a16="http://schemas.microsoft.com/office/drawing/2014/main" id="{D9933604-5236-A686-DFEF-3DCB4D17D66E}"/>
              </a:ext>
            </a:extLst>
          </p:cNvPr>
          <p:cNvSpPr/>
          <p:nvPr/>
        </p:nvSpPr>
        <p:spPr>
          <a:xfrm>
            <a:off x="1445342" y="247156"/>
            <a:ext cx="1202687" cy="306965"/>
          </a:xfrm>
          <a:prstGeom prst="doubleWav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/>
              <a:t>Chapter 15</a:t>
            </a:r>
          </a:p>
        </p:txBody>
      </p:sp>
      <p:sp>
        <p:nvSpPr>
          <p:cNvPr id="6" name="Double Wave 5">
            <a:extLst>
              <a:ext uri="{FF2B5EF4-FFF2-40B4-BE49-F238E27FC236}">
                <a16:creationId xmlns:a16="http://schemas.microsoft.com/office/drawing/2014/main" id="{96C16C63-5704-36A0-018B-9315DACD4DD0}"/>
              </a:ext>
            </a:extLst>
          </p:cNvPr>
          <p:cNvSpPr/>
          <p:nvPr/>
        </p:nvSpPr>
        <p:spPr>
          <a:xfrm>
            <a:off x="876513" y="630346"/>
            <a:ext cx="1202687" cy="306965"/>
          </a:xfrm>
          <a:prstGeom prst="doubleWav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/>
              <a:t>Chapter 1</a:t>
            </a:r>
          </a:p>
        </p:txBody>
      </p:sp>
      <p:sp>
        <p:nvSpPr>
          <p:cNvPr id="7" name="Double Wave 6">
            <a:extLst>
              <a:ext uri="{FF2B5EF4-FFF2-40B4-BE49-F238E27FC236}">
                <a16:creationId xmlns:a16="http://schemas.microsoft.com/office/drawing/2014/main" id="{A05940EE-5765-BC2E-AF5D-46EE0A738FFC}"/>
              </a:ext>
            </a:extLst>
          </p:cNvPr>
          <p:cNvSpPr/>
          <p:nvPr/>
        </p:nvSpPr>
        <p:spPr>
          <a:xfrm>
            <a:off x="1378974" y="1013536"/>
            <a:ext cx="1202687" cy="306965"/>
          </a:xfrm>
          <a:prstGeom prst="doubleWav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/>
              <a:t>Prologue</a:t>
            </a:r>
          </a:p>
        </p:txBody>
      </p:sp>
      <p:sp>
        <p:nvSpPr>
          <p:cNvPr id="8" name="Double Wave 7">
            <a:extLst>
              <a:ext uri="{FF2B5EF4-FFF2-40B4-BE49-F238E27FC236}">
                <a16:creationId xmlns:a16="http://schemas.microsoft.com/office/drawing/2014/main" id="{1FC246BB-DC94-1B32-C7CB-41EE02C2BEB6}"/>
              </a:ext>
            </a:extLst>
          </p:cNvPr>
          <p:cNvSpPr/>
          <p:nvPr/>
        </p:nvSpPr>
        <p:spPr>
          <a:xfrm>
            <a:off x="857247" y="1396726"/>
            <a:ext cx="1202687" cy="306965"/>
          </a:xfrm>
          <a:prstGeom prst="doubleWav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/>
              <a:t>Chapter 5</a:t>
            </a:r>
          </a:p>
        </p:txBody>
      </p:sp>
    </p:spTree>
    <p:extLst>
      <p:ext uri="{BB962C8B-B14F-4D97-AF65-F5344CB8AC3E}">
        <p14:creationId xmlns:p14="http://schemas.microsoft.com/office/powerpoint/2010/main" val="77675659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FFEFB-83ED-9CEE-11FE-A97D802040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1B4) Comments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EC1601-22E7-226E-CFDC-4025C6B764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720809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Question Girl by Scout">
            <a:extLst>
              <a:ext uri="{FF2B5EF4-FFF2-40B4-BE49-F238E27FC236}">
                <a16:creationId xmlns:a16="http://schemas.microsoft.com/office/drawing/2014/main" id="{42F34B6E-82A4-188C-398A-BCC4BA233A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2266" y="513584"/>
            <a:ext cx="789683" cy="893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Free Vectors, PNGs, Mockups &amp; Backgrounds - rawpixel">
            <a:extLst>
              <a:ext uri="{FF2B5EF4-FFF2-40B4-BE49-F238E27FC236}">
                <a16:creationId xmlns:a16="http://schemas.microsoft.com/office/drawing/2014/main" id="{468A82F1-5F4D-CAFD-4D0E-6740233A97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4500" y1="22125" x2="39625" y2="18875"/>
                        <a14:foregroundMark x1="52875" y1="51125" x2="70750" y2="82625"/>
                        <a14:foregroundMark x1="41750" y1="23875" x2="49625" y2="26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386" y="938694"/>
            <a:ext cx="465099" cy="465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Laptop icon with a smile vector illustration | Free SVG">
            <a:extLst>
              <a:ext uri="{FF2B5EF4-FFF2-40B4-BE49-F238E27FC236}">
                <a16:creationId xmlns:a16="http://schemas.microsoft.com/office/drawing/2014/main" id="{6E591A65-9838-6FC4-5B33-56260252AC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1164" y="738112"/>
            <a:ext cx="933015" cy="933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Witch Icon - Download in Colored Outline Style">
            <a:extLst>
              <a:ext uri="{FF2B5EF4-FFF2-40B4-BE49-F238E27FC236}">
                <a16:creationId xmlns:a16="http://schemas.microsoft.com/office/drawing/2014/main" id="{6809DE65-408D-9510-0BAC-E74A03EA4A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9251" y="425007"/>
            <a:ext cx="535333" cy="535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74553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F07E80-8741-25E5-1B9B-5D01F951D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1B5) Importing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9FBBDD-285B-6AAD-049F-EFDAD32A85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82922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1D8EF4C-0C93-E022-5F40-AEDA30085324}"/>
              </a:ext>
            </a:extLst>
          </p:cNvPr>
          <p:cNvSpPr/>
          <p:nvPr/>
        </p:nvSpPr>
        <p:spPr>
          <a:xfrm>
            <a:off x="417443" y="417443"/>
            <a:ext cx="2081538" cy="6985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E453CE0-3821-F7A7-8465-B16346E8A4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438" y="477996"/>
            <a:ext cx="1931396" cy="546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91911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3B353A-99AB-3F86-DDA1-EE18879A9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1B6) Strings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BEE76C-0299-94E3-6A37-C7F0E0FC62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87118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ladieslearningcode.github.io/glc-programming-with-ruby/framework/img/workshop/beads.png">
            <a:extLst>
              <a:ext uri="{FF2B5EF4-FFF2-40B4-BE49-F238E27FC236}">
                <a16:creationId xmlns:a16="http://schemas.microsoft.com/office/drawing/2014/main" id="{EAEBD921-928B-F851-EB73-705E877174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446" y="433875"/>
            <a:ext cx="214522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707E55-A008-6330-059D-757CEBF4A13A}"/>
              </a:ext>
            </a:extLst>
          </p:cNvPr>
          <p:cNvSpPr/>
          <p:nvPr/>
        </p:nvSpPr>
        <p:spPr>
          <a:xfrm>
            <a:off x="890446" y="433875"/>
            <a:ext cx="202010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8600" lvl="1"/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"Hello World"</a:t>
            </a:r>
          </a:p>
        </p:txBody>
      </p:sp>
    </p:spTree>
    <p:extLst>
      <p:ext uri="{BB962C8B-B14F-4D97-AF65-F5344CB8AC3E}">
        <p14:creationId xmlns:p14="http://schemas.microsoft.com/office/powerpoint/2010/main" val="113130526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ABE93-961C-953A-62C7-141C5D3D5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1B7) String Ops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449675-53E4-1ED2-433D-008BE41BE5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25226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10">
            <a:extLst>
              <a:ext uri="{FF2B5EF4-FFF2-40B4-BE49-F238E27FC236}">
                <a16:creationId xmlns:a16="http://schemas.microsoft.com/office/drawing/2014/main" id="{18A122AA-3A3C-730F-E2FF-1B1D364A4E19}"/>
              </a:ext>
            </a:extLst>
          </p:cNvPr>
          <p:cNvSpPr txBox="1">
            <a:spLocks/>
          </p:cNvSpPr>
          <p:nvPr/>
        </p:nvSpPr>
        <p:spPr>
          <a:xfrm>
            <a:off x="126037" y="263172"/>
            <a:ext cx="4113306" cy="604781"/>
          </a:xfrm>
          <a:prstGeom prst="rect">
            <a:avLst/>
          </a:prstGeom>
        </p:spPr>
        <p:txBody>
          <a:bodyPr wrap="none">
            <a:spAutoFit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Tx/>
              <a:buSzPct val="80000"/>
              <a:buFont typeface="Corbe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Tx/>
              <a:buSzPct val="80000"/>
              <a:buFont typeface="Corbe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Tx/>
              <a:buSzPct val="80000"/>
              <a:buFont typeface="Corbe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Tx/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Tx/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buFont typeface="Corbel" pitchFamily="34" charset="0"/>
              <a:buNone/>
            </a:pPr>
            <a:r>
              <a:rPr lang="en-US" sz="3600" dirty="0">
                <a:solidFill>
                  <a:srgbClr val="008000"/>
                </a:solidFill>
                <a:latin typeface="Courier New" panose="02070309020205020404" pitchFamily="49" charset="0"/>
              </a:rPr>
              <a:t>“Hello World!"</a:t>
            </a:r>
            <a:endParaRPr lang="en-US" sz="3600" dirty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B660E5D-9C15-1070-DFD1-EE25786D3F7D}"/>
              </a:ext>
            </a:extLst>
          </p:cNvPr>
          <p:cNvCxnSpPr>
            <a:cxnSpLocks/>
          </p:cNvCxnSpPr>
          <p:nvPr/>
        </p:nvCxnSpPr>
        <p:spPr>
          <a:xfrm>
            <a:off x="764260" y="1323009"/>
            <a:ext cx="289901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Right Brace 5">
            <a:extLst>
              <a:ext uri="{FF2B5EF4-FFF2-40B4-BE49-F238E27FC236}">
                <a16:creationId xmlns:a16="http://schemas.microsoft.com/office/drawing/2014/main" id="{EE3B93D6-A65B-9BE7-A298-4C8C74B99FEE}"/>
              </a:ext>
            </a:extLst>
          </p:cNvPr>
          <p:cNvSpPr/>
          <p:nvPr/>
        </p:nvSpPr>
        <p:spPr>
          <a:xfrm rot="5400000">
            <a:off x="574050" y="786982"/>
            <a:ext cx="198910" cy="228600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94E6460D-300D-63C7-CA70-A3A33C323B14}"/>
              </a:ext>
            </a:extLst>
          </p:cNvPr>
          <p:cNvSpPr/>
          <p:nvPr/>
        </p:nvSpPr>
        <p:spPr>
          <a:xfrm rot="5400000">
            <a:off x="850777" y="786982"/>
            <a:ext cx="198910" cy="228600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463E64DE-B87E-EB84-36D8-451AB4B0A496}"/>
              </a:ext>
            </a:extLst>
          </p:cNvPr>
          <p:cNvSpPr/>
          <p:nvPr/>
        </p:nvSpPr>
        <p:spPr>
          <a:xfrm rot="5400000">
            <a:off x="1127504" y="786982"/>
            <a:ext cx="198910" cy="228600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F3DD1B5B-6228-DDC4-411A-0EF30AF88949}"/>
              </a:ext>
            </a:extLst>
          </p:cNvPr>
          <p:cNvSpPr/>
          <p:nvPr/>
        </p:nvSpPr>
        <p:spPr>
          <a:xfrm rot="5400000">
            <a:off x="1680958" y="786982"/>
            <a:ext cx="198910" cy="228600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7A1360AD-A518-EE1F-3B30-9DBBDF374DD5}"/>
              </a:ext>
            </a:extLst>
          </p:cNvPr>
          <p:cNvSpPr/>
          <p:nvPr/>
        </p:nvSpPr>
        <p:spPr>
          <a:xfrm rot="5400000">
            <a:off x="2234412" y="786982"/>
            <a:ext cx="198910" cy="228600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11" name="Right Brace 10">
            <a:extLst>
              <a:ext uri="{FF2B5EF4-FFF2-40B4-BE49-F238E27FC236}">
                <a16:creationId xmlns:a16="http://schemas.microsoft.com/office/drawing/2014/main" id="{E797F767-7BDE-C49D-89FC-E6DA3CE0C20C}"/>
              </a:ext>
            </a:extLst>
          </p:cNvPr>
          <p:cNvSpPr/>
          <p:nvPr/>
        </p:nvSpPr>
        <p:spPr>
          <a:xfrm rot="5400000">
            <a:off x="3341320" y="786982"/>
            <a:ext cx="198910" cy="228600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ABF410CD-8065-7A11-FD80-DB02A9CBBBBC}"/>
              </a:ext>
            </a:extLst>
          </p:cNvPr>
          <p:cNvSpPr/>
          <p:nvPr/>
        </p:nvSpPr>
        <p:spPr>
          <a:xfrm rot="5400000">
            <a:off x="3064593" y="786982"/>
            <a:ext cx="198910" cy="228600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13" name="Right Brace 12">
            <a:extLst>
              <a:ext uri="{FF2B5EF4-FFF2-40B4-BE49-F238E27FC236}">
                <a16:creationId xmlns:a16="http://schemas.microsoft.com/office/drawing/2014/main" id="{4792157B-4490-2791-FE78-27A90B987451}"/>
              </a:ext>
            </a:extLst>
          </p:cNvPr>
          <p:cNvSpPr/>
          <p:nvPr/>
        </p:nvSpPr>
        <p:spPr>
          <a:xfrm rot="5400000">
            <a:off x="2511139" y="786982"/>
            <a:ext cx="198910" cy="228600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14" name="Right Brace 13">
            <a:extLst>
              <a:ext uri="{FF2B5EF4-FFF2-40B4-BE49-F238E27FC236}">
                <a16:creationId xmlns:a16="http://schemas.microsoft.com/office/drawing/2014/main" id="{D9A6C0A3-F715-CE29-BD68-5C4C1B355744}"/>
              </a:ext>
            </a:extLst>
          </p:cNvPr>
          <p:cNvSpPr/>
          <p:nvPr/>
        </p:nvSpPr>
        <p:spPr>
          <a:xfrm rot="5400000">
            <a:off x="1957685" y="786982"/>
            <a:ext cx="198910" cy="228600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15" name="Right Brace 14">
            <a:extLst>
              <a:ext uri="{FF2B5EF4-FFF2-40B4-BE49-F238E27FC236}">
                <a16:creationId xmlns:a16="http://schemas.microsoft.com/office/drawing/2014/main" id="{3BAD876E-9C49-ADD2-0F08-7A2EF0DDE24C}"/>
              </a:ext>
            </a:extLst>
          </p:cNvPr>
          <p:cNvSpPr/>
          <p:nvPr/>
        </p:nvSpPr>
        <p:spPr>
          <a:xfrm rot="5400000">
            <a:off x="1404231" y="786982"/>
            <a:ext cx="198910" cy="228600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16" name="Right Brace 15">
            <a:extLst>
              <a:ext uri="{FF2B5EF4-FFF2-40B4-BE49-F238E27FC236}">
                <a16:creationId xmlns:a16="http://schemas.microsoft.com/office/drawing/2014/main" id="{94D9C091-3ECA-DB3D-FF04-2B0AAF9B659D}"/>
              </a:ext>
            </a:extLst>
          </p:cNvPr>
          <p:cNvSpPr/>
          <p:nvPr/>
        </p:nvSpPr>
        <p:spPr>
          <a:xfrm rot="5400000">
            <a:off x="3618046" y="786982"/>
            <a:ext cx="198910" cy="228600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5EC045E-3B86-4DE7-B513-52D928D5AFF2}"/>
              </a:ext>
            </a:extLst>
          </p:cNvPr>
          <p:cNvSpPr txBox="1"/>
          <p:nvPr/>
        </p:nvSpPr>
        <p:spPr>
          <a:xfrm>
            <a:off x="549851" y="983694"/>
            <a:ext cx="2568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0B9D68D-13CE-8365-6EA2-EDA66A10102D}"/>
              </a:ext>
            </a:extLst>
          </p:cNvPr>
          <p:cNvSpPr txBox="1"/>
          <p:nvPr/>
        </p:nvSpPr>
        <p:spPr>
          <a:xfrm>
            <a:off x="829199" y="983694"/>
            <a:ext cx="2568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C44C7FF-0598-F3A4-AEFE-8325C7118D5E}"/>
              </a:ext>
            </a:extLst>
          </p:cNvPr>
          <p:cNvSpPr txBox="1"/>
          <p:nvPr/>
        </p:nvSpPr>
        <p:spPr>
          <a:xfrm>
            <a:off x="1113227" y="983694"/>
            <a:ext cx="2568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393351D-9142-E631-8E66-0CC5D6FCD620}"/>
              </a:ext>
            </a:extLst>
          </p:cNvPr>
          <p:cNvSpPr txBox="1"/>
          <p:nvPr/>
        </p:nvSpPr>
        <p:spPr>
          <a:xfrm>
            <a:off x="1396582" y="983694"/>
            <a:ext cx="2568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B882FE8-C5EA-E300-B8A4-035FB98A618B}"/>
              </a:ext>
            </a:extLst>
          </p:cNvPr>
          <p:cNvSpPr txBox="1"/>
          <p:nvPr/>
        </p:nvSpPr>
        <p:spPr>
          <a:xfrm>
            <a:off x="1655648" y="983694"/>
            <a:ext cx="2568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4</a:t>
            </a:r>
          </a:p>
        </p:txBody>
      </p:sp>
      <p:sp>
        <p:nvSpPr>
          <p:cNvPr id="22" name="Right Brace 21">
            <a:extLst>
              <a:ext uri="{FF2B5EF4-FFF2-40B4-BE49-F238E27FC236}">
                <a16:creationId xmlns:a16="http://schemas.microsoft.com/office/drawing/2014/main" id="{F6111356-A913-14B9-C92B-E0C5C98E4F24}"/>
              </a:ext>
            </a:extLst>
          </p:cNvPr>
          <p:cNvSpPr/>
          <p:nvPr/>
        </p:nvSpPr>
        <p:spPr>
          <a:xfrm rot="5400000">
            <a:off x="2787866" y="786982"/>
            <a:ext cx="198910" cy="228600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A4E0012-6D5C-B2BF-8957-3A840871D5BA}"/>
              </a:ext>
            </a:extLst>
          </p:cNvPr>
          <p:cNvSpPr txBox="1"/>
          <p:nvPr/>
        </p:nvSpPr>
        <p:spPr>
          <a:xfrm>
            <a:off x="1921480" y="983694"/>
            <a:ext cx="2568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5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5EB70A3-17DA-5D3C-19F7-DB15AEB08D0E}"/>
              </a:ext>
            </a:extLst>
          </p:cNvPr>
          <p:cNvSpPr txBox="1"/>
          <p:nvPr/>
        </p:nvSpPr>
        <p:spPr>
          <a:xfrm>
            <a:off x="2213769" y="983694"/>
            <a:ext cx="2568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6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7C759C9-7939-C8B6-3972-A91A955879BC}"/>
              </a:ext>
            </a:extLst>
          </p:cNvPr>
          <p:cNvSpPr txBox="1"/>
          <p:nvPr/>
        </p:nvSpPr>
        <p:spPr>
          <a:xfrm>
            <a:off x="2487935" y="983694"/>
            <a:ext cx="2568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7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FF04ED4-8124-B8AC-17C9-119C10A6E7AC}"/>
              </a:ext>
            </a:extLst>
          </p:cNvPr>
          <p:cNvSpPr txBox="1"/>
          <p:nvPr/>
        </p:nvSpPr>
        <p:spPr>
          <a:xfrm>
            <a:off x="2745863" y="983694"/>
            <a:ext cx="2568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8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B8725F3-18E3-6304-A992-7A33BD7DC458}"/>
              </a:ext>
            </a:extLst>
          </p:cNvPr>
          <p:cNvSpPr txBox="1"/>
          <p:nvPr/>
        </p:nvSpPr>
        <p:spPr>
          <a:xfrm>
            <a:off x="3043950" y="983694"/>
            <a:ext cx="2568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9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A449240-787B-ACE8-DEE1-031A489D457D}"/>
              </a:ext>
            </a:extLst>
          </p:cNvPr>
          <p:cNvSpPr txBox="1"/>
          <p:nvPr/>
        </p:nvSpPr>
        <p:spPr>
          <a:xfrm>
            <a:off x="3266006" y="983694"/>
            <a:ext cx="3289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10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993325E-60C6-38BF-4C4B-F4B0E080F4D7}"/>
              </a:ext>
            </a:extLst>
          </p:cNvPr>
          <p:cNvSpPr txBox="1"/>
          <p:nvPr/>
        </p:nvSpPr>
        <p:spPr>
          <a:xfrm>
            <a:off x="3559604" y="983694"/>
            <a:ext cx="3289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15840010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BE5ABA7-85BA-8693-8CA6-21184B3DB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1.1) Introduction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AEEB18E-B565-11BB-92DB-8B990A1141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56487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A screen shot of a clock&#10;&#10;Description generated with very high confidence">
            <a:extLst>
              <a:ext uri="{FF2B5EF4-FFF2-40B4-BE49-F238E27FC236}">
                <a16:creationId xmlns:a16="http://schemas.microsoft.com/office/drawing/2014/main" id="{BFF61AD6-A183-EF91-01DF-49974DA116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/>
          <a:stretch/>
        </p:blipFill>
        <p:spPr bwMode="auto">
          <a:xfrm>
            <a:off x="0" y="758582"/>
            <a:ext cx="4427538" cy="733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60E5703-9AEE-FF76-B1B9-0176E05B80ED}"/>
              </a:ext>
            </a:extLst>
          </p:cNvPr>
          <p:cNvSpPr txBox="1"/>
          <p:nvPr/>
        </p:nvSpPr>
        <p:spPr>
          <a:xfrm>
            <a:off x="680989" y="616402"/>
            <a:ext cx="374654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spc="-150" dirty="0">
                <a:latin typeface="Courier New" panose="02070309020205020404" pitchFamily="49" charset="0"/>
                <a:cs typeface="Courier New" panose="02070309020205020404" pitchFamily="49" charset="0"/>
              </a:rPr>
              <a:t>-16  -15   -14  -13   -12  -11  -10   -9   -8   -7   -6   -5   -4   -3    -2   -1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9E0008-F135-7D51-E91D-E3260339587B}"/>
              </a:ext>
            </a:extLst>
          </p:cNvPr>
          <p:cNvSpPr txBox="1"/>
          <p:nvPr/>
        </p:nvSpPr>
        <p:spPr>
          <a:xfrm>
            <a:off x="787136" y="1418743"/>
            <a:ext cx="374654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spc="-150" dirty="0">
                <a:latin typeface="Courier New" panose="02070309020205020404" pitchFamily="49" charset="0"/>
                <a:cs typeface="Courier New" panose="02070309020205020404" pitchFamily="49" charset="0"/>
              </a:rPr>
              <a:t>-16  -15   -14  -13   -12  -11  -10   -9   -8   -7   -6   -5   -4   -3    -2   -1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9F58F98-07A9-7C62-DC73-F93D18D2794F}"/>
              </a:ext>
            </a:extLst>
          </p:cNvPr>
          <p:cNvSpPr txBox="1"/>
          <p:nvPr/>
        </p:nvSpPr>
        <p:spPr>
          <a:xfrm>
            <a:off x="206363" y="56125"/>
            <a:ext cx="3093660" cy="8463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Indexing and Subscripting Tip</a:t>
            </a:r>
            <a:br>
              <a:rPr lang="en-US" sz="1400" b="0" dirty="0">
                <a:effectLst/>
              </a:rPr>
            </a:br>
            <a:r>
              <a:rPr lang="en-US" sz="7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Use scratch paper!</a:t>
            </a:r>
            <a:endParaRPr lang="en-US" sz="1400" b="0" dirty="0">
              <a:effectLst/>
            </a:endParaRPr>
          </a:p>
          <a:p>
            <a:br>
              <a:rPr lang="en-US" sz="1400" dirty="0"/>
            </a:b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09042453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DDDE57-FB23-FECA-71C7-FD74063D90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1B8) Errors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90BFE1-C243-C367-6389-BFCA350EA2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67620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Laptop with Error by caliebschacher">
            <a:extLst>
              <a:ext uri="{FF2B5EF4-FFF2-40B4-BE49-F238E27FC236}">
                <a16:creationId xmlns:a16="http://schemas.microsoft.com/office/drawing/2014/main" id="{8BC5DB5B-DF40-B1ED-E979-8511CDFB3B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067" y="496956"/>
            <a:ext cx="941108" cy="863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Question Girl by Scout">
            <a:extLst>
              <a:ext uri="{FF2B5EF4-FFF2-40B4-BE49-F238E27FC236}">
                <a16:creationId xmlns:a16="http://schemas.microsoft.com/office/drawing/2014/main" id="{A41945FA-0110-77C4-1D9E-A9C4511E38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0217" y="435838"/>
            <a:ext cx="789683" cy="893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330323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B5808FB-3763-71F2-DB97-770E40D864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7624" y="202759"/>
            <a:ext cx="1532021" cy="119235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2F5A387D-A44D-9B72-B4CD-0A54800CE05A}"/>
              </a:ext>
            </a:extLst>
          </p:cNvPr>
          <p:cNvSpPr/>
          <p:nvPr/>
        </p:nvSpPr>
        <p:spPr>
          <a:xfrm>
            <a:off x="1077402" y="258417"/>
            <a:ext cx="246490" cy="13914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87895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C0BDC60-D26C-0779-11D9-EA320C1BC5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7624" y="202759"/>
            <a:ext cx="1532021" cy="119235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Freeform: Shape 5">
            <a:extLst>
              <a:ext uri="{FF2B5EF4-FFF2-40B4-BE49-F238E27FC236}">
                <a16:creationId xmlns:a16="http://schemas.microsoft.com/office/drawing/2014/main" id="{B6855064-1B2D-7D30-CCF4-9F5E25005EDB}"/>
              </a:ext>
            </a:extLst>
          </p:cNvPr>
          <p:cNvSpPr/>
          <p:nvPr/>
        </p:nvSpPr>
        <p:spPr>
          <a:xfrm>
            <a:off x="1247139" y="679837"/>
            <a:ext cx="370951" cy="171618"/>
          </a:xfrm>
          <a:custGeom>
            <a:avLst/>
            <a:gdLst>
              <a:gd name="connsiteX0" fmla="*/ 267584 w 370951"/>
              <a:gd name="connsiteY0" fmla="*/ 166977 h 171618"/>
              <a:gd name="connsiteX1" fmla="*/ 72778 w 370951"/>
              <a:gd name="connsiteY1" fmla="*/ 163001 h 171618"/>
              <a:gd name="connsiteX2" fmla="*/ 17118 w 370951"/>
              <a:gd name="connsiteY2" fmla="*/ 147099 h 171618"/>
              <a:gd name="connsiteX3" fmla="*/ 1216 w 370951"/>
              <a:gd name="connsiteY3" fmla="*/ 135172 h 171618"/>
              <a:gd name="connsiteX4" fmla="*/ 5191 w 370951"/>
              <a:gd name="connsiteY4" fmla="*/ 103366 h 171618"/>
              <a:gd name="connsiteX5" fmla="*/ 92656 w 370951"/>
              <a:gd name="connsiteY5" fmla="*/ 11926 h 171618"/>
              <a:gd name="connsiteX6" fmla="*/ 148315 w 370951"/>
              <a:gd name="connsiteY6" fmla="*/ 0 h 171618"/>
              <a:gd name="connsiteX7" fmla="*/ 303365 w 370951"/>
              <a:gd name="connsiteY7" fmla="*/ 19878 h 171618"/>
              <a:gd name="connsiteX8" fmla="*/ 347098 w 370951"/>
              <a:gd name="connsiteY8" fmla="*/ 39756 h 171618"/>
              <a:gd name="connsiteX9" fmla="*/ 363000 w 370951"/>
              <a:gd name="connsiteY9" fmla="*/ 59634 h 171618"/>
              <a:gd name="connsiteX10" fmla="*/ 370951 w 370951"/>
              <a:gd name="connsiteY10" fmla="*/ 103366 h 171618"/>
              <a:gd name="connsiteX11" fmla="*/ 335171 w 370951"/>
              <a:gd name="connsiteY11" fmla="*/ 166977 h 171618"/>
              <a:gd name="connsiteX12" fmla="*/ 283487 w 370951"/>
              <a:gd name="connsiteY12" fmla="*/ 170953 h 171618"/>
              <a:gd name="connsiteX13" fmla="*/ 207950 w 370951"/>
              <a:gd name="connsiteY13" fmla="*/ 159026 h 171618"/>
              <a:gd name="connsiteX14" fmla="*/ 203974 w 370951"/>
              <a:gd name="connsiteY14" fmla="*/ 155050 h 171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70951" h="171618">
                <a:moveTo>
                  <a:pt x="267584" y="166977"/>
                </a:moveTo>
                <a:cubicBezTo>
                  <a:pt x="186303" y="172058"/>
                  <a:pt x="171446" y="175597"/>
                  <a:pt x="72778" y="163001"/>
                </a:cubicBezTo>
                <a:cubicBezTo>
                  <a:pt x="53638" y="160558"/>
                  <a:pt x="35671" y="152400"/>
                  <a:pt x="17118" y="147099"/>
                </a:cubicBezTo>
                <a:cubicBezTo>
                  <a:pt x="11817" y="143123"/>
                  <a:pt x="2959" y="141564"/>
                  <a:pt x="1216" y="135172"/>
                </a:cubicBezTo>
                <a:cubicBezTo>
                  <a:pt x="-1595" y="124864"/>
                  <a:pt x="770" y="113093"/>
                  <a:pt x="5191" y="103366"/>
                </a:cubicBezTo>
                <a:cubicBezTo>
                  <a:pt x="24632" y="60595"/>
                  <a:pt x="49126" y="31272"/>
                  <a:pt x="92656" y="11926"/>
                </a:cubicBezTo>
                <a:cubicBezTo>
                  <a:pt x="109995" y="4220"/>
                  <a:pt x="129762" y="3975"/>
                  <a:pt x="148315" y="0"/>
                </a:cubicBezTo>
                <a:cubicBezTo>
                  <a:pt x="213898" y="3451"/>
                  <a:pt x="238734" y="1114"/>
                  <a:pt x="303365" y="19878"/>
                </a:cubicBezTo>
                <a:cubicBezTo>
                  <a:pt x="318743" y="24343"/>
                  <a:pt x="332520" y="33130"/>
                  <a:pt x="347098" y="39756"/>
                </a:cubicBezTo>
                <a:cubicBezTo>
                  <a:pt x="352399" y="46382"/>
                  <a:pt x="360021" y="51689"/>
                  <a:pt x="363000" y="59634"/>
                </a:cubicBezTo>
                <a:cubicBezTo>
                  <a:pt x="368202" y="73507"/>
                  <a:pt x="370951" y="88550"/>
                  <a:pt x="370951" y="103366"/>
                </a:cubicBezTo>
                <a:cubicBezTo>
                  <a:pt x="370951" y="130114"/>
                  <a:pt x="363907" y="156919"/>
                  <a:pt x="335171" y="166977"/>
                </a:cubicBezTo>
                <a:cubicBezTo>
                  <a:pt x="318862" y="172685"/>
                  <a:pt x="300715" y="169628"/>
                  <a:pt x="283487" y="170953"/>
                </a:cubicBezTo>
                <a:cubicBezTo>
                  <a:pt x="245921" y="168063"/>
                  <a:pt x="237295" y="171602"/>
                  <a:pt x="207950" y="159026"/>
                </a:cubicBezTo>
                <a:cubicBezTo>
                  <a:pt x="206227" y="158288"/>
                  <a:pt x="205299" y="156375"/>
                  <a:pt x="203974" y="155050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90633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Laptop with Error by caliebschacher">
            <a:extLst>
              <a:ext uri="{FF2B5EF4-FFF2-40B4-BE49-F238E27FC236}">
                <a16:creationId xmlns:a16="http://schemas.microsoft.com/office/drawing/2014/main" id="{3F0A8780-91CC-A635-1A31-2C81553DAC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067" y="496956"/>
            <a:ext cx="941108" cy="863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Question Girl by Scout">
            <a:extLst>
              <a:ext uri="{FF2B5EF4-FFF2-40B4-BE49-F238E27FC236}">
                <a16:creationId xmlns:a16="http://schemas.microsoft.com/office/drawing/2014/main" id="{A45B9201-0C06-9602-0E2E-98F92D5F09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0217" y="435838"/>
            <a:ext cx="789683" cy="893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Question Girl by Scout">
            <a:extLst>
              <a:ext uri="{FF2B5EF4-FFF2-40B4-BE49-F238E27FC236}">
                <a16:creationId xmlns:a16="http://schemas.microsoft.com/office/drawing/2014/main" id="{4A4A71C2-6D35-47F0-6F5D-7B66D3BA07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848" t="53560" r="13567" b="39511"/>
          <a:stretch/>
        </p:blipFill>
        <p:spPr bwMode="auto">
          <a:xfrm flipH="1" flipV="1">
            <a:off x="2974180" y="914400"/>
            <a:ext cx="130969" cy="61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8830773-DDE7-CD8F-F467-CEBA610E38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0103" y="507207"/>
            <a:ext cx="488054" cy="40719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65BB1D2-3F8C-6114-BB15-DF0BFDB21B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9206532">
            <a:off x="2773765" y="886947"/>
            <a:ext cx="115162" cy="157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6178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C44058-193B-F9AF-BC5C-9926C4662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2.A.1. Calling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72F662C-F3C3-7ED3-AE83-E7D13CAA76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14458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Suit Up and Walk Out by j4p4n">
            <a:extLst>
              <a:ext uri="{FF2B5EF4-FFF2-40B4-BE49-F238E27FC236}">
                <a16:creationId xmlns:a16="http://schemas.microsoft.com/office/drawing/2014/main" id="{237C9531-379B-A39A-690F-658AB1945B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557626" y="823556"/>
            <a:ext cx="266260" cy="496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Gentleman with an eyeglass by bf5man">
            <a:extLst>
              <a:ext uri="{FF2B5EF4-FFF2-40B4-BE49-F238E27FC236}">
                <a16:creationId xmlns:a16="http://schemas.microsoft.com/office/drawing/2014/main" id="{8310ED88-4B6E-85BF-5D7E-DAAD7EC0E8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805" y="527806"/>
            <a:ext cx="577846" cy="791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 descr="Store Front by j4p4n">
            <a:extLst>
              <a:ext uri="{FF2B5EF4-FFF2-40B4-BE49-F238E27FC236}">
                <a16:creationId xmlns:a16="http://schemas.microsoft.com/office/drawing/2014/main" id="{F5793871-127F-64BF-1B6B-F9BF68A2BF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7699" y="407143"/>
            <a:ext cx="1038123" cy="912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Speech Bubble: Rectangle with Corners Rounded 14">
            <a:extLst>
              <a:ext uri="{FF2B5EF4-FFF2-40B4-BE49-F238E27FC236}">
                <a16:creationId xmlns:a16="http://schemas.microsoft.com/office/drawing/2014/main" id="{B45D558F-B2E4-20EF-EC76-3B49FF16FB1D}"/>
              </a:ext>
            </a:extLst>
          </p:cNvPr>
          <p:cNvSpPr/>
          <p:nvPr/>
        </p:nvSpPr>
        <p:spPr>
          <a:xfrm>
            <a:off x="1143375" y="429315"/>
            <a:ext cx="815536" cy="669443"/>
          </a:xfrm>
          <a:prstGeom prst="wedgeRoundRectCallout">
            <a:avLst>
              <a:gd name="adj1" fmla="val -75816"/>
              <a:gd name="adj2" fmla="val 14265"/>
              <a:gd name="adj3" fmla="val 16667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"Go to the store!"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08CD700-6A7A-4FFE-8364-886F7B540612}"/>
              </a:ext>
            </a:extLst>
          </p:cNvPr>
          <p:cNvCxnSpPr/>
          <p:nvPr/>
        </p:nvCxnSpPr>
        <p:spPr>
          <a:xfrm>
            <a:off x="2130176" y="350635"/>
            <a:ext cx="0" cy="912635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B79A35B-4431-1BF3-2359-72D1CF083FDB}"/>
              </a:ext>
            </a:extLst>
          </p:cNvPr>
          <p:cNvSpPr txBox="1"/>
          <p:nvPr/>
        </p:nvSpPr>
        <p:spPr>
          <a:xfrm>
            <a:off x="2534692" y="1371164"/>
            <a:ext cx="15552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/>
              <a:t>Actually going to the store</a:t>
            </a:r>
          </a:p>
          <a:p>
            <a:pPr algn="ctr"/>
            <a:r>
              <a:rPr lang="en-US" sz="1000" dirty="0"/>
              <a:t>(with parentheses)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E42EE2C-D459-9F2A-2443-9B9F132A5EF7}"/>
              </a:ext>
            </a:extLst>
          </p:cNvPr>
          <p:cNvSpPr txBox="1"/>
          <p:nvPr/>
        </p:nvSpPr>
        <p:spPr>
          <a:xfrm>
            <a:off x="155829" y="1364769"/>
            <a:ext cx="18421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/>
              <a:t>Talking about going to the store</a:t>
            </a:r>
          </a:p>
          <a:p>
            <a:pPr algn="ctr"/>
            <a:r>
              <a:rPr lang="en-US" sz="1000" dirty="0"/>
              <a:t>(without parentheses)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208C2D8-C3EA-A654-1DC6-76C86263EF07}"/>
              </a:ext>
            </a:extLst>
          </p:cNvPr>
          <p:cNvSpPr/>
          <p:nvPr/>
        </p:nvSpPr>
        <p:spPr>
          <a:xfrm>
            <a:off x="305710" y="33506"/>
            <a:ext cx="154241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err="1">
                <a:highlight>
                  <a:srgbClr val="FFFFFF"/>
                </a:highlight>
                <a:latin typeface="Courier New" panose="02070309020205020404" pitchFamily="49" charset="0"/>
              </a:rPr>
              <a:t>go_to_store</a:t>
            </a:r>
            <a:endParaRPr lang="en-US" sz="160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219D83E-C748-D712-2B4E-407FB06373C0}"/>
              </a:ext>
            </a:extLst>
          </p:cNvPr>
          <p:cNvSpPr/>
          <p:nvPr/>
        </p:nvSpPr>
        <p:spPr>
          <a:xfrm>
            <a:off x="2502048" y="42896"/>
            <a:ext cx="178927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err="1">
                <a:highlight>
                  <a:srgbClr val="FFFFFF"/>
                </a:highlight>
                <a:latin typeface="Courier New" panose="02070309020205020404" pitchFamily="49" charset="0"/>
              </a:rPr>
              <a:t>go_to_store</a:t>
            </a:r>
            <a:r>
              <a:rPr lang="en-US" sz="1600" b="1" dirty="0">
                <a:highlight>
                  <a:srgbClr val="FFFFFF"/>
                </a:highlight>
                <a:latin typeface="Courier New" panose="02070309020205020404" pitchFamily="49" charset="0"/>
              </a:rPr>
              <a:t>()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2585787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95E330B-277B-A96D-2A58-1E489618FF45}"/>
              </a:ext>
            </a:extLst>
          </p:cNvPr>
          <p:cNvSpPr/>
          <p:nvPr/>
        </p:nvSpPr>
        <p:spPr>
          <a:xfrm>
            <a:off x="265318" y="0"/>
            <a:ext cx="3889754" cy="1828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686773AA-8FAA-3073-F839-CE0F4459FA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510" y="0"/>
            <a:ext cx="3876517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4961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620DC98-DB27-FF2B-5DFF-3D15D632F708}"/>
              </a:ext>
            </a:extLst>
          </p:cNvPr>
          <p:cNvSpPr/>
          <p:nvPr/>
        </p:nvSpPr>
        <p:spPr>
          <a:xfrm>
            <a:off x="298483" y="0"/>
            <a:ext cx="3970296" cy="1828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35F2F5-1BB9-FA4F-7CEA-8FA38F0D9C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022" y="0"/>
            <a:ext cx="3735493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9403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FEBA37B1-5944-6268-166F-38D1A2ADED12}"/>
              </a:ext>
            </a:extLst>
          </p:cNvPr>
          <p:cNvSpPr/>
          <p:nvPr/>
        </p:nvSpPr>
        <p:spPr>
          <a:xfrm>
            <a:off x="176035" y="0"/>
            <a:ext cx="4145413" cy="1828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52"/>
          </a:p>
        </p:txBody>
      </p:sp>
      <p:sp>
        <p:nvSpPr>
          <p:cNvPr id="13" name="Star: 12 Points 12">
            <a:extLst>
              <a:ext uri="{FF2B5EF4-FFF2-40B4-BE49-F238E27FC236}">
                <a16:creationId xmlns:a16="http://schemas.microsoft.com/office/drawing/2014/main" id="{2333E020-DA4C-7A47-D366-DDE69E406A32}"/>
              </a:ext>
            </a:extLst>
          </p:cNvPr>
          <p:cNvSpPr/>
          <p:nvPr/>
        </p:nvSpPr>
        <p:spPr>
          <a:xfrm>
            <a:off x="231102" y="932400"/>
            <a:ext cx="3965334" cy="864378"/>
          </a:xfrm>
          <a:prstGeom prst="star12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652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210B12-DEB3-ED05-4749-7A9E7783547E}"/>
              </a:ext>
            </a:extLst>
          </p:cNvPr>
          <p:cNvSpPr txBox="1"/>
          <p:nvPr/>
        </p:nvSpPr>
        <p:spPr>
          <a:xfrm>
            <a:off x="609557" y="181488"/>
            <a:ext cx="3262753" cy="5941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61" dirty="0"/>
              <a:t>Computer Science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2223976-0E2B-5488-119A-B2B09C025199}"/>
              </a:ext>
            </a:extLst>
          </p:cNvPr>
          <p:cNvCxnSpPr>
            <a:cxnSpLocks/>
          </p:cNvCxnSpPr>
          <p:nvPr/>
        </p:nvCxnSpPr>
        <p:spPr>
          <a:xfrm flipV="1">
            <a:off x="704865" y="290226"/>
            <a:ext cx="1691838" cy="39662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265D52E-8253-F762-678F-2124872FF7DC}"/>
              </a:ext>
            </a:extLst>
          </p:cNvPr>
          <p:cNvCxnSpPr>
            <a:cxnSpLocks/>
          </p:cNvCxnSpPr>
          <p:nvPr/>
        </p:nvCxnSpPr>
        <p:spPr>
          <a:xfrm flipV="1">
            <a:off x="2589206" y="280928"/>
            <a:ext cx="1242725" cy="405918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3A5861E-CA2F-8DC0-2A0D-D55E8917B4F9}"/>
              </a:ext>
            </a:extLst>
          </p:cNvPr>
          <p:cNvSpPr txBox="1"/>
          <p:nvPr/>
        </p:nvSpPr>
        <p:spPr>
          <a:xfrm>
            <a:off x="775788" y="1067520"/>
            <a:ext cx="2930289" cy="5941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61" dirty="0"/>
              <a:t>Problem-solving</a:t>
            </a:r>
          </a:p>
        </p:txBody>
      </p:sp>
    </p:spTree>
    <p:extLst>
      <p:ext uri="{BB962C8B-B14F-4D97-AF65-F5344CB8AC3E}">
        <p14:creationId xmlns:p14="http://schemas.microsoft.com/office/powerpoint/2010/main" val="318260310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6385BA2-BC80-8E33-4009-6A04481D1EC8}"/>
              </a:ext>
            </a:extLst>
          </p:cNvPr>
          <p:cNvSpPr/>
          <p:nvPr/>
        </p:nvSpPr>
        <p:spPr>
          <a:xfrm>
            <a:off x="268994" y="123184"/>
            <a:ext cx="3980834" cy="1667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E0FC409-3B9D-D512-6042-402389ABE3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730" y="118009"/>
            <a:ext cx="3980834" cy="1634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75484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A9DFB-373A-0CDC-E5B0-3B4C05BA6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2A2) </a:t>
            </a:r>
            <a:r>
              <a:rPr lang="en-US" dirty="0" err="1"/>
              <a:t>Builtin</a:t>
            </a:r>
            <a:r>
              <a:rPr lang="en-US" dirty="0"/>
              <a:t> Functions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A0EC08-1331-2DCE-0D35-5599BE8F86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05016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A6BB941A-91AC-840B-7D35-8475B02DD238}"/>
              </a:ext>
            </a:extLst>
          </p:cNvPr>
          <p:cNvSpPr txBox="1">
            <a:spLocks/>
          </p:cNvSpPr>
          <p:nvPr/>
        </p:nvSpPr>
        <p:spPr>
          <a:xfrm>
            <a:off x="156211" y="142875"/>
            <a:ext cx="4038600" cy="1543050"/>
          </a:xfrm>
          <a:prstGeom prst="rect">
            <a:avLst/>
          </a:prstGeom>
        </p:spPr>
        <p:txBody>
          <a:bodyPr>
            <a:noAutofit/>
          </a:bodyPr>
          <a:lstStyle>
            <a:lvl1pPr marL="60968" indent="-60968" algn="l" defTabSz="243870" rtl="0" eaLnBrk="1" latinLnBrk="0" hangingPunct="1">
              <a:lnSpc>
                <a:spcPct val="90000"/>
              </a:lnSpc>
              <a:spcBef>
                <a:spcPts val="267"/>
              </a:spcBef>
              <a:buFont typeface="Arial" panose="020B0604020202020204" pitchFamily="34" charset="0"/>
              <a:buChar char="•"/>
              <a:defRPr sz="7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2903" indent="-60968" algn="l" defTabSz="243870" rtl="0" eaLnBrk="1" latinLnBrk="0" hangingPunct="1">
              <a:lnSpc>
                <a:spcPct val="90000"/>
              </a:lnSpc>
              <a:spcBef>
                <a:spcPts val="133"/>
              </a:spcBef>
              <a:buFont typeface="Arial" panose="020B0604020202020204" pitchFamily="34" charset="0"/>
              <a:buChar char="•"/>
              <a:defRPr sz="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04838" indent="-60968" algn="l" defTabSz="243870" rtl="0" eaLnBrk="1" latinLnBrk="0" hangingPunct="1">
              <a:lnSpc>
                <a:spcPct val="90000"/>
              </a:lnSpc>
              <a:spcBef>
                <a:spcPts val="133"/>
              </a:spcBef>
              <a:buFont typeface="Arial" panose="020B0604020202020204" pitchFamily="34" charset="0"/>
              <a:buChar char="•"/>
              <a:defRPr sz="5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26773" indent="-60968" algn="l" defTabSz="243870" rtl="0" eaLnBrk="1" latinLnBrk="0" hangingPunct="1">
              <a:lnSpc>
                <a:spcPct val="90000"/>
              </a:lnSpc>
              <a:spcBef>
                <a:spcPts val="133"/>
              </a:spcBef>
              <a:buFont typeface="Arial" panose="020B0604020202020204" pitchFamily="34" charset="0"/>
              <a:buChar char="•"/>
              <a:defRPr sz="4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8709" indent="-60968" algn="l" defTabSz="243870" rtl="0" eaLnBrk="1" latinLnBrk="0" hangingPunct="1">
              <a:lnSpc>
                <a:spcPct val="90000"/>
              </a:lnSpc>
              <a:spcBef>
                <a:spcPts val="133"/>
              </a:spcBef>
              <a:buFont typeface="Arial" panose="020B0604020202020204" pitchFamily="34" charset="0"/>
              <a:buChar char="•"/>
              <a:defRPr sz="4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70644" indent="-60968" algn="l" defTabSz="243870" rtl="0" eaLnBrk="1" latinLnBrk="0" hangingPunct="1">
              <a:lnSpc>
                <a:spcPct val="90000"/>
              </a:lnSpc>
              <a:spcBef>
                <a:spcPts val="133"/>
              </a:spcBef>
              <a:buFont typeface="Arial" panose="020B0604020202020204" pitchFamily="34" charset="0"/>
              <a:buChar char="•"/>
              <a:defRPr sz="4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2579" indent="-60968" algn="l" defTabSz="243870" rtl="0" eaLnBrk="1" latinLnBrk="0" hangingPunct="1">
              <a:lnSpc>
                <a:spcPct val="90000"/>
              </a:lnSpc>
              <a:spcBef>
                <a:spcPts val="133"/>
              </a:spcBef>
              <a:buFont typeface="Arial" panose="020B0604020202020204" pitchFamily="34" charset="0"/>
              <a:buChar char="•"/>
              <a:defRPr sz="4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514" indent="-60968" algn="l" defTabSz="243870" rtl="0" eaLnBrk="1" latinLnBrk="0" hangingPunct="1">
              <a:lnSpc>
                <a:spcPct val="90000"/>
              </a:lnSpc>
              <a:spcBef>
                <a:spcPts val="133"/>
              </a:spcBef>
              <a:buFont typeface="Arial" panose="020B0604020202020204" pitchFamily="34" charset="0"/>
              <a:buChar char="•"/>
              <a:defRPr sz="4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36450" indent="-60968" algn="l" defTabSz="243870" rtl="0" eaLnBrk="1" latinLnBrk="0" hangingPunct="1">
              <a:lnSpc>
                <a:spcPct val="90000"/>
              </a:lnSpc>
              <a:spcBef>
                <a:spcPts val="133"/>
              </a:spcBef>
              <a:buFont typeface="Arial" panose="020B0604020202020204" pitchFamily="34" charset="0"/>
              <a:buChar char="•"/>
              <a:defRPr sz="4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buFont typeface="Arial" panose="020B0604020202020204" pitchFamily="34" charset="0"/>
              <a:buNone/>
            </a:pPr>
            <a:r>
              <a:rPr lang="en-US" sz="800" b="1" dirty="0"/>
              <a:t>Name: </a:t>
            </a:r>
            <a:r>
              <a:rPr lang="en-US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endParaRPr lang="en-US" sz="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" indent="0">
              <a:buFont typeface="Arial" panose="020B0604020202020204" pitchFamily="34" charset="0"/>
              <a:buNone/>
            </a:pPr>
            <a:r>
              <a:rPr lang="en-US" sz="800" b="1" dirty="0"/>
              <a:t>Description:</a:t>
            </a:r>
            <a:r>
              <a:rPr lang="en-US" sz="800" dirty="0"/>
              <a:t> The function "</a:t>
            </a:r>
            <a:r>
              <a:rPr lang="en-US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en-US" sz="800" dirty="0"/>
              <a:t>" returns the number of characters in a string (its length).</a:t>
            </a:r>
          </a:p>
          <a:p>
            <a:pPr marL="45720" indent="0">
              <a:buFont typeface="Arial" panose="020B0604020202020204" pitchFamily="34" charset="0"/>
              <a:buNone/>
            </a:pPr>
            <a:r>
              <a:rPr lang="en-US" sz="800" b="1" dirty="0"/>
              <a:t>Syntax:</a:t>
            </a:r>
          </a:p>
          <a:p>
            <a:pPr marL="45720" indent="0">
              <a:buFont typeface="Arial" panose="020B0604020202020204" pitchFamily="34" charset="0"/>
              <a:buNone/>
            </a:pP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	</a:t>
            </a:r>
            <a:r>
              <a:rPr lang="en-US" sz="8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len</a:t>
            </a:r>
            <a:r>
              <a:rPr lang="en-US" sz="8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en-US" sz="8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a_string</a:t>
            </a:r>
            <a:r>
              <a:rPr lang="en-US" sz="8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)</a:t>
            </a:r>
            <a:endParaRPr lang="en-US" sz="8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pPr marL="45720" indent="0">
              <a:buFont typeface="Arial" panose="020B0604020202020204" pitchFamily="34" charset="0"/>
              <a:buNone/>
            </a:pPr>
            <a:r>
              <a:rPr lang="en-US" sz="800" b="1" dirty="0"/>
              <a:t>Parameters:</a:t>
            </a:r>
          </a:p>
          <a:p>
            <a:pPr marL="45720" indent="0">
              <a:buFont typeface="Arial" panose="020B0604020202020204" pitchFamily="34" charset="0"/>
              <a:buNone/>
            </a:pPr>
            <a:r>
              <a:rPr lang="en-US" sz="800" dirty="0"/>
              <a:t>	</a:t>
            </a:r>
            <a:r>
              <a:rPr lang="en-US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a_string</a:t>
            </a: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800" dirty="0"/>
              <a:t>(String): The string to calculate the length of</a:t>
            </a:r>
          </a:p>
          <a:p>
            <a:pPr marL="45720" indent="0">
              <a:buFont typeface="Arial" panose="020B0604020202020204" pitchFamily="34" charset="0"/>
              <a:buNone/>
            </a:pPr>
            <a:r>
              <a:rPr lang="en-US" sz="800" b="1" dirty="0"/>
              <a:t>Returns: </a:t>
            </a:r>
            <a:r>
              <a:rPr lang="en-US" sz="800" dirty="0"/>
              <a:t>Integer</a:t>
            </a:r>
          </a:p>
          <a:p>
            <a:pPr marL="45720" indent="0">
              <a:buFont typeface="Arial" panose="020B0604020202020204" pitchFamily="34" charset="0"/>
              <a:buNone/>
            </a:pPr>
            <a:r>
              <a:rPr lang="en-US" sz="800" b="1" dirty="0"/>
              <a:t>Example:</a:t>
            </a:r>
          </a:p>
          <a:p>
            <a:pPr marL="45720" indent="0">
              <a:buFont typeface="Arial" panose="020B0604020202020204" pitchFamily="34" charset="0"/>
              <a:buNone/>
            </a:pP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	</a:t>
            </a:r>
            <a:r>
              <a:rPr lang="en-US" sz="8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len</a:t>
            </a:r>
            <a:r>
              <a:rPr lang="en-US" sz="8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en-US" sz="800" dirty="0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"Hello World"</a:t>
            </a:r>
            <a:r>
              <a:rPr lang="en-US" sz="8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)</a:t>
            </a:r>
            <a:endParaRPr lang="en-US" sz="8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892395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E2D34962-F830-C548-88BE-DAE04E7FC1CA}"/>
              </a:ext>
            </a:extLst>
          </p:cNvPr>
          <p:cNvSpPr txBox="1">
            <a:spLocks/>
          </p:cNvSpPr>
          <p:nvPr/>
        </p:nvSpPr>
        <p:spPr>
          <a:xfrm>
            <a:off x="156211" y="142875"/>
            <a:ext cx="4038600" cy="1543050"/>
          </a:xfrm>
          <a:prstGeom prst="rect">
            <a:avLst/>
          </a:prstGeom>
        </p:spPr>
        <p:txBody>
          <a:bodyPr>
            <a:noAutofit/>
          </a:bodyPr>
          <a:lstStyle>
            <a:lvl1pPr marL="60968" indent="-60968" algn="l" defTabSz="243870" rtl="0" eaLnBrk="1" latinLnBrk="0" hangingPunct="1">
              <a:lnSpc>
                <a:spcPct val="90000"/>
              </a:lnSpc>
              <a:spcBef>
                <a:spcPts val="267"/>
              </a:spcBef>
              <a:buFont typeface="Arial" panose="020B0604020202020204" pitchFamily="34" charset="0"/>
              <a:buChar char="•"/>
              <a:defRPr sz="7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2903" indent="-60968" algn="l" defTabSz="243870" rtl="0" eaLnBrk="1" latinLnBrk="0" hangingPunct="1">
              <a:lnSpc>
                <a:spcPct val="90000"/>
              </a:lnSpc>
              <a:spcBef>
                <a:spcPts val="133"/>
              </a:spcBef>
              <a:buFont typeface="Arial" panose="020B0604020202020204" pitchFamily="34" charset="0"/>
              <a:buChar char="•"/>
              <a:defRPr sz="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04838" indent="-60968" algn="l" defTabSz="243870" rtl="0" eaLnBrk="1" latinLnBrk="0" hangingPunct="1">
              <a:lnSpc>
                <a:spcPct val="90000"/>
              </a:lnSpc>
              <a:spcBef>
                <a:spcPts val="133"/>
              </a:spcBef>
              <a:buFont typeface="Arial" panose="020B0604020202020204" pitchFamily="34" charset="0"/>
              <a:buChar char="•"/>
              <a:defRPr sz="5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26773" indent="-60968" algn="l" defTabSz="243870" rtl="0" eaLnBrk="1" latinLnBrk="0" hangingPunct="1">
              <a:lnSpc>
                <a:spcPct val="90000"/>
              </a:lnSpc>
              <a:spcBef>
                <a:spcPts val="133"/>
              </a:spcBef>
              <a:buFont typeface="Arial" panose="020B0604020202020204" pitchFamily="34" charset="0"/>
              <a:buChar char="•"/>
              <a:defRPr sz="4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8709" indent="-60968" algn="l" defTabSz="243870" rtl="0" eaLnBrk="1" latinLnBrk="0" hangingPunct="1">
              <a:lnSpc>
                <a:spcPct val="90000"/>
              </a:lnSpc>
              <a:spcBef>
                <a:spcPts val="133"/>
              </a:spcBef>
              <a:buFont typeface="Arial" panose="020B0604020202020204" pitchFamily="34" charset="0"/>
              <a:buChar char="•"/>
              <a:defRPr sz="4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70644" indent="-60968" algn="l" defTabSz="243870" rtl="0" eaLnBrk="1" latinLnBrk="0" hangingPunct="1">
              <a:lnSpc>
                <a:spcPct val="90000"/>
              </a:lnSpc>
              <a:spcBef>
                <a:spcPts val="133"/>
              </a:spcBef>
              <a:buFont typeface="Arial" panose="020B0604020202020204" pitchFamily="34" charset="0"/>
              <a:buChar char="•"/>
              <a:defRPr sz="4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2579" indent="-60968" algn="l" defTabSz="243870" rtl="0" eaLnBrk="1" latinLnBrk="0" hangingPunct="1">
              <a:lnSpc>
                <a:spcPct val="90000"/>
              </a:lnSpc>
              <a:spcBef>
                <a:spcPts val="133"/>
              </a:spcBef>
              <a:buFont typeface="Arial" panose="020B0604020202020204" pitchFamily="34" charset="0"/>
              <a:buChar char="•"/>
              <a:defRPr sz="4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514" indent="-60968" algn="l" defTabSz="243870" rtl="0" eaLnBrk="1" latinLnBrk="0" hangingPunct="1">
              <a:lnSpc>
                <a:spcPct val="90000"/>
              </a:lnSpc>
              <a:spcBef>
                <a:spcPts val="133"/>
              </a:spcBef>
              <a:buFont typeface="Arial" panose="020B0604020202020204" pitchFamily="34" charset="0"/>
              <a:buChar char="•"/>
              <a:defRPr sz="4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36450" indent="-60968" algn="l" defTabSz="243870" rtl="0" eaLnBrk="1" latinLnBrk="0" hangingPunct="1">
              <a:lnSpc>
                <a:spcPct val="90000"/>
              </a:lnSpc>
              <a:spcBef>
                <a:spcPts val="133"/>
              </a:spcBef>
              <a:buFont typeface="Arial" panose="020B0604020202020204" pitchFamily="34" charset="0"/>
              <a:buChar char="•"/>
              <a:defRPr sz="4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buFont typeface="Arial" panose="020B0604020202020204" pitchFamily="34" charset="0"/>
              <a:buNone/>
            </a:pPr>
            <a:r>
              <a:rPr lang="en-US" sz="800" b="1" dirty="0"/>
              <a:t>Name: </a:t>
            </a:r>
            <a:r>
              <a:rPr lang="en-US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endParaRPr lang="en-US" sz="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" indent="0">
              <a:buFont typeface="Arial" panose="020B0604020202020204" pitchFamily="34" charset="0"/>
              <a:buNone/>
            </a:pPr>
            <a:r>
              <a:rPr lang="en-US" sz="800" b="1" dirty="0"/>
              <a:t>Description:</a:t>
            </a:r>
            <a:r>
              <a:rPr lang="en-US" sz="800" dirty="0"/>
              <a:t> The function "</a:t>
            </a:r>
            <a:r>
              <a:rPr lang="en-US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en-US" sz="800" dirty="0"/>
              <a:t>" returns the number of characters in a string (its length).</a:t>
            </a:r>
          </a:p>
          <a:p>
            <a:pPr marL="45720" indent="0">
              <a:buFont typeface="Arial" panose="020B0604020202020204" pitchFamily="34" charset="0"/>
              <a:buNone/>
            </a:pPr>
            <a:r>
              <a:rPr lang="en-US" sz="800" b="1" dirty="0"/>
              <a:t>Syntax:</a:t>
            </a:r>
          </a:p>
          <a:p>
            <a:pPr marL="45720" indent="0">
              <a:buFont typeface="Arial" panose="020B0604020202020204" pitchFamily="34" charset="0"/>
              <a:buNone/>
            </a:pP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	</a:t>
            </a:r>
            <a:r>
              <a:rPr lang="en-US" sz="8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len</a:t>
            </a:r>
            <a:r>
              <a:rPr lang="en-US" sz="8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en-US" sz="8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a_string</a:t>
            </a:r>
            <a:r>
              <a:rPr lang="en-US" sz="8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)</a:t>
            </a:r>
            <a:endParaRPr lang="en-US" sz="8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pPr marL="45720" indent="0">
              <a:buFont typeface="Arial" panose="020B0604020202020204" pitchFamily="34" charset="0"/>
              <a:buNone/>
            </a:pPr>
            <a:r>
              <a:rPr lang="en-US" sz="800" b="1" dirty="0"/>
              <a:t>Parameters:</a:t>
            </a:r>
          </a:p>
          <a:p>
            <a:pPr marL="45720" indent="0">
              <a:buFont typeface="Arial" panose="020B0604020202020204" pitchFamily="34" charset="0"/>
              <a:buNone/>
            </a:pPr>
            <a:r>
              <a:rPr lang="en-US" sz="800" dirty="0"/>
              <a:t>	</a:t>
            </a:r>
            <a:r>
              <a:rPr lang="en-US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a_string</a:t>
            </a: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800" dirty="0"/>
              <a:t>(String): The string to calculate the length of</a:t>
            </a:r>
          </a:p>
          <a:p>
            <a:pPr marL="45720" indent="0">
              <a:buFont typeface="Arial" panose="020B0604020202020204" pitchFamily="34" charset="0"/>
              <a:buNone/>
            </a:pPr>
            <a:r>
              <a:rPr lang="en-US" sz="800" b="1" dirty="0"/>
              <a:t>Returns: </a:t>
            </a:r>
            <a:r>
              <a:rPr lang="en-US" sz="800" dirty="0"/>
              <a:t>Integer</a:t>
            </a:r>
          </a:p>
          <a:p>
            <a:pPr marL="45720" indent="0">
              <a:buFont typeface="Arial" panose="020B0604020202020204" pitchFamily="34" charset="0"/>
              <a:buNone/>
            </a:pPr>
            <a:r>
              <a:rPr lang="en-US" sz="800" b="1" dirty="0"/>
              <a:t>Example:</a:t>
            </a:r>
          </a:p>
          <a:p>
            <a:pPr marL="45720" indent="0">
              <a:buFont typeface="Arial" panose="020B0604020202020204" pitchFamily="34" charset="0"/>
              <a:buNone/>
            </a:pP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	</a:t>
            </a:r>
            <a:r>
              <a:rPr lang="en-US" sz="8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len</a:t>
            </a:r>
            <a:r>
              <a:rPr lang="en-US" sz="8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en-US" sz="800" dirty="0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"Hello World"</a:t>
            </a:r>
            <a:r>
              <a:rPr lang="en-US" sz="8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)</a:t>
            </a:r>
            <a:endParaRPr lang="en-US" sz="8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77BB7D5-AD0E-1B64-31DC-D964DAB1F2AC}"/>
              </a:ext>
            </a:extLst>
          </p:cNvPr>
          <p:cNvSpPr/>
          <p:nvPr/>
        </p:nvSpPr>
        <p:spPr>
          <a:xfrm>
            <a:off x="259397" y="142875"/>
            <a:ext cx="338773" cy="180975"/>
          </a:xfrm>
          <a:prstGeom prst="roundRect">
            <a:avLst/>
          </a:prstGeom>
          <a:noFill/>
          <a:ln w="12700">
            <a:solidFill>
              <a:srgbClr val="FF000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FAE9F5F-9822-7446-B11E-5D4A2ED373A7}"/>
              </a:ext>
            </a:extLst>
          </p:cNvPr>
          <p:cNvSpPr/>
          <p:nvPr/>
        </p:nvSpPr>
        <p:spPr>
          <a:xfrm>
            <a:off x="259397" y="323851"/>
            <a:ext cx="563563" cy="133350"/>
          </a:xfrm>
          <a:prstGeom prst="roundRect">
            <a:avLst/>
          </a:prstGeom>
          <a:noFill/>
          <a:ln w="12700">
            <a:solidFill>
              <a:srgbClr val="FF000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18E8BF9-76ED-BDB1-E9B4-3BF9D4384910}"/>
              </a:ext>
            </a:extLst>
          </p:cNvPr>
          <p:cNvSpPr/>
          <p:nvPr/>
        </p:nvSpPr>
        <p:spPr>
          <a:xfrm>
            <a:off x="259397" y="459108"/>
            <a:ext cx="430213" cy="133350"/>
          </a:xfrm>
          <a:prstGeom prst="roundRect">
            <a:avLst/>
          </a:prstGeom>
          <a:noFill/>
          <a:ln w="12700">
            <a:solidFill>
              <a:srgbClr val="FF000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342D866-BCE0-237D-16FE-288ABA643F60}"/>
              </a:ext>
            </a:extLst>
          </p:cNvPr>
          <p:cNvSpPr/>
          <p:nvPr/>
        </p:nvSpPr>
        <p:spPr>
          <a:xfrm>
            <a:off x="259397" y="781050"/>
            <a:ext cx="563563" cy="133350"/>
          </a:xfrm>
          <a:prstGeom prst="roundRect">
            <a:avLst/>
          </a:prstGeom>
          <a:noFill/>
          <a:ln w="12700">
            <a:solidFill>
              <a:srgbClr val="FF000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7ADCF82-F0C5-4273-12A7-AC42C2236A33}"/>
              </a:ext>
            </a:extLst>
          </p:cNvPr>
          <p:cNvSpPr/>
          <p:nvPr/>
        </p:nvSpPr>
        <p:spPr>
          <a:xfrm>
            <a:off x="259397" y="1064898"/>
            <a:ext cx="395924" cy="133350"/>
          </a:xfrm>
          <a:prstGeom prst="roundRect">
            <a:avLst/>
          </a:prstGeom>
          <a:noFill/>
          <a:ln w="12700">
            <a:solidFill>
              <a:srgbClr val="FF000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6A55601-B044-B740-E883-F1570B219245}"/>
              </a:ext>
            </a:extLst>
          </p:cNvPr>
          <p:cNvSpPr/>
          <p:nvPr/>
        </p:nvSpPr>
        <p:spPr>
          <a:xfrm>
            <a:off x="263364" y="1200156"/>
            <a:ext cx="430213" cy="133350"/>
          </a:xfrm>
          <a:prstGeom prst="roundRect">
            <a:avLst/>
          </a:prstGeom>
          <a:noFill/>
          <a:ln w="12700">
            <a:solidFill>
              <a:srgbClr val="FF000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10602936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5BFB297-3806-06DF-A2E7-E0716487E4BD}"/>
              </a:ext>
            </a:extLst>
          </p:cNvPr>
          <p:cNvSpPr/>
          <p:nvPr/>
        </p:nvSpPr>
        <p:spPr>
          <a:xfrm>
            <a:off x="572494" y="857787"/>
            <a:ext cx="287436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" indent="0">
              <a:buNone/>
            </a:pPr>
            <a:r>
              <a:rPr lang="en-US" sz="800" b="1" dirty="0"/>
              <a:t>Name: </a:t>
            </a:r>
            <a:r>
              <a:rPr lang="en-US" sz="800" dirty="0" err="1"/>
              <a:t>calculate_area</a:t>
            </a:r>
            <a:endParaRPr lang="en-US" sz="800" dirty="0"/>
          </a:p>
          <a:p>
            <a:pPr marL="45720" indent="0">
              <a:buNone/>
            </a:pPr>
            <a:r>
              <a:rPr lang="en-US" sz="800" b="1" dirty="0"/>
              <a:t>Syntax</a:t>
            </a:r>
            <a:r>
              <a:rPr lang="en-US" sz="800" dirty="0"/>
              <a:t>:</a:t>
            </a:r>
          </a:p>
          <a:p>
            <a:r>
              <a:rPr lang="en-US" sz="800" dirty="0"/>
              <a:t>	</a:t>
            </a:r>
            <a:r>
              <a:rPr lang="en-US" sz="8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calculate_area</a:t>
            </a:r>
            <a:r>
              <a:rPr lang="en-US" sz="8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length</a:t>
            </a:r>
            <a:r>
              <a:rPr lang="en-US" sz="8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</a:t>
            </a:r>
            <a:r>
              <a:rPr lang="en-US" sz="8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width</a:t>
            </a:r>
            <a:r>
              <a:rPr lang="en-US" sz="8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)</a:t>
            </a:r>
            <a:endParaRPr lang="en-US" sz="8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pPr marL="45720" indent="0">
              <a:buNone/>
            </a:pPr>
            <a:r>
              <a:rPr lang="en-US" sz="800" b="1" dirty="0"/>
              <a:t>Parameters:</a:t>
            </a:r>
          </a:p>
          <a:p>
            <a:pPr marL="45720" indent="0">
              <a:buNone/>
            </a:pPr>
            <a:r>
              <a:rPr lang="en-US" sz="800" dirty="0"/>
              <a:t>	length (Integer): The length of the rectangle</a:t>
            </a:r>
          </a:p>
          <a:p>
            <a:pPr marL="45720" indent="0">
              <a:buNone/>
            </a:pPr>
            <a:r>
              <a:rPr lang="en-US" sz="800" dirty="0"/>
              <a:t>	width (integer): The width of the rectangle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DC91F9A-5DDB-75EF-D341-3E1616C14640}"/>
              </a:ext>
            </a:extLst>
          </p:cNvPr>
          <p:cNvSpPr/>
          <p:nvPr/>
        </p:nvSpPr>
        <p:spPr>
          <a:xfrm>
            <a:off x="768635" y="392037"/>
            <a:ext cx="180049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calculate_area</a:t>
            </a:r>
            <a:r>
              <a:rPr lang="en-US" sz="10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en-US" sz="1000" dirty="0">
                <a:solidFill>
                  <a:srgbClr val="8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3</a:t>
            </a:r>
            <a:r>
              <a:rPr lang="en-US" sz="10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</a:t>
            </a:r>
            <a:r>
              <a:rPr lang="en-US" sz="1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8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10</a:t>
            </a:r>
            <a:r>
              <a:rPr lang="en-US" sz="10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)</a:t>
            </a:r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496DDBC-2DF5-5B44-BE6B-0AF84DAB7214}"/>
              </a:ext>
            </a:extLst>
          </p:cNvPr>
          <p:cNvCxnSpPr>
            <a:cxnSpLocks/>
          </p:cNvCxnSpPr>
          <p:nvPr/>
        </p:nvCxnSpPr>
        <p:spPr>
          <a:xfrm>
            <a:off x="572494" y="748022"/>
            <a:ext cx="234563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287DDFCA-E753-D73D-DBA4-E4C2D91A8222}"/>
              </a:ext>
            </a:extLst>
          </p:cNvPr>
          <p:cNvSpPr/>
          <p:nvPr/>
        </p:nvSpPr>
        <p:spPr>
          <a:xfrm>
            <a:off x="2569128" y="159163"/>
            <a:ext cx="1009816" cy="232874"/>
          </a:xfrm>
          <a:prstGeom prst="wedgeRoundRectCallout">
            <a:avLst>
              <a:gd name="adj1" fmla="val -73131"/>
              <a:gd name="adj2" fmla="val 5284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Arguments</a:t>
            </a:r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7D927A66-C948-CA33-419E-92306CC2E7BE}"/>
              </a:ext>
            </a:extLst>
          </p:cNvPr>
          <p:cNvSpPr/>
          <p:nvPr/>
        </p:nvSpPr>
        <p:spPr>
          <a:xfrm>
            <a:off x="2881011" y="857787"/>
            <a:ext cx="1009816" cy="232874"/>
          </a:xfrm>
          <a:prstGeom prst="wedgeRoundRectCallout">
            <a:avLst>
              <a:gd name="adj1" fmla="val -74706"/>
              <a:gd name="adj2" fmla="val 6992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Parameters</a:t>
            </a:r>
          </a:p>
        </p:txBody>
      </p:sp>
    </p:spTree>
    <p:extLst>
      <p:ext uri="{BB962C8B-B14F-4D97-AF65-F5344CB8AC3E}">
        <p14:creationId xmlns:p14="http://schemas.microsoft.com/office/powerpoint/2010/main" val="117031617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49D682A-2645-F168-5FA1-646D22D0C956}"/>
              </a:ext>
            </a:extLst>
          </p:cNvPr>
          <p:cNvSpPr/>
          <p:nvPr/>
        </p:nvSpPr>
        <p:spPr>
          <a:xfrm>
            <a:off x="959259" y="187029"/>
            <a:ext cx="250902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print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len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en-US" sz="1200" dirty="0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"Hello World"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))</a:t>
            </a:r>
            <a:endParaRPr lang="en-US" sz="2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DFD2DE-3852-8FD7-2F18-AC79EEC85D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600" y="914400"/>
            <a:ext cx="2599557" cy="370538"/>
          </a:xfrm>
          <a:prstGeom prst="rect">
            <a:avLst/>
          </a:prstGeom>
        </p:spPr>
      </p:pic>
      <p:sp>
        <p:nvSpPr>
          <p:cNvPr id="4" name="Arrow: Curved Left 3">
            <a:extLst>
              <a:ext uri="{FF2B5EF4-FFF2-40B4-BE49-F238E27FC236}">
                <a16:creationId xmlns:a16="http://schemas.microsoft.com/office/drawing/2014/main" id="{233512E0-5C08-3480-E621-03EB5277E0C4}"/>
              </a:ext>
            </a:extLst>
          </p:cNvPr>
          <p:cNvSpPr/>
          <p:nvPr/>
        </p:nvSpPr>
        <p:spPr>
          <a:xfrm rot="5400000">
            <a:off x="1895031" y="282780"/>
            <a:ext cx="221547" cy="543148"/>
          </a:xfrm>
          <a:prstGeom prst="curvedLeftArrow">
            <a:avLst>
              <a:gd name="adj1" fmla="val 25000"/>
              <a:gd name="adj2" fmla="val 89586"/>
              <a:gd name="adj3" fmla="val 41129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6" name="Arrow: Curved Left 5">
            <a:extLst>
              <a:ext uri="{FF2B5EF4-FFF2-40B4-BE49-F238E27FC236}">
                <a16:creationId xmlns:a16="http://schemas.microsoft.com/office/drawing/2014/main" id="{A5B6639B-FA8E-44BB-9418-D18B3997E10D}"/>
              </a:ext>
            </a:extLst>
          </p:cNvPr>
          <p:cNvSpPr/>
          <p:nvPr/>
        </p:nvSpPr>
        <p:spPr>
          <a:xfrm rot="5400000">
            <a:off x="1235971" y="297628"/>
            <a:ext cx="221547" cy="543148"/>
          </a:xfrm>
          <a:prstGeom prst="curvedLeftArrow">
            <a:avLst>
              <a:gd name="adj1" fmla="val 25000"/>
              <a:gd name="adj2" fmla="val 89586"/>
              <a:gd name="adj3" fmla="val 41129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7" name="Arrow: Curved Left 6">
            <a:extLst>
              <a:ext uri="{FF2B5EF4-FFF2-40B4-BE49-F238E27FC236}">
                <a16:creationId xmlns:a16="http://schemas.microsoft.com/office/drawing/2014/main" id="{97A80709-AA11-7F16-EF04-0987015FFDEF}"/>
              </a:ext>
            </a:extLst>
          </p:cNvPr>
          <p:cNvSpPr/>
          <p:nvPr/>
        </p:nvSpPr>
        <p:spPr>
          <a:xfrm rot="5400000">
            <a:off x="2282516" y="1093214"/>
            <a:ext cx="221547" cy="543148"/>
          </a:xfrm>
          <a:prstGeom prst="curvedLeftArrow">
            <a:avLst>
              <a:gd name="adj1" fmla="val 25000"/>
              <a:gd name="adj2" fmla="val 89586"/>
              <a:gd name="adj3" fmla="val 41129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8" name="Arrow: Curved Left 7">
            <a:extLst>
              <a:ext uri="{FF2B5EF4-FFF2-40B4-BE49-F238E27FC236}">
                <a16:creationId xmlns:a16="http://schemas.microsoft.com/office/drawing/2014/main" id="{E4DBA00D-8014-2C29-FA0B-ACF77F7A76BC}"/>
              </a:ext>
            </a:extLst>
          </p:cNvPr>
          <p:cNvSpPr/>
          <p:nvPr/>
        </p:nvSpPr>
        <p:spPr>
          <a:xfrm rot="5400000">
            <a:off x="1443088" y="1124138"/>
            <a:ext cx="221547" cy="543148"/>
          </a:xfrm>
          <a:prstGeom prst="curvedLeftArrow">
            <a:avLst>
              <a:gd name="adj1" fmla="val 25000"/>
              <a:gd name="adj2" fmla="val 89586"/>
              <a:gd name="adj3" fmla="val 41129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643267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223E16E-B196-AF53-F66A-7F38C9C929D4}"/>
              </a:ext>
            </a:extLst>
          </p:cNvPr>
          <p:cNvSpPr/>
          <p:nvPr/>
        </p:nvSpPr>
        <p:spPr>
          <a:xfrm>
            <a:off x="633849" y="438104"/>
            <a:ext cx="315983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"hello </a:t>
            </a:r>
            <a:r>
              <a:rPr lang="en-US" sz="1200" dirty="0" err="1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world"</a:t>
            </a:r>
            <a:r>
              <a:rPr lang="en-US" sz="1200" b="1" dirty="0" err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.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title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().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count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en-US" sz="1200" dirty="0">
                <a:solidFill>
                  <a:srgbClr val="808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'o'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)</a:t>
            </a:r>
            <a:endParaRPr lang="en-US" sz="1200" dirty="0"/>
          </a:p>
        </p:txBody>
      </p:sp>
      <p:sp>
        <p:nvSpPr>
          <p:cNvPr id="3" name="Arrow: Curved Left 2">
            <a:extLst>
              <a:ext uri="{FF2B5EF4-FFF2-40B4-BE49-F238E27FC236}">
                <a16:creationId xmlns:a16="http://schemas.microsoft.com/office/drawing/2014/main" id="{1A6144CB-4883-7428-BC02-DF7F51FA198B}"/>
              </a:ext>
            </a:extLst>
          </p:cNvPr>
          <p:cNvSpPr/>
          <p:nvPr/>
        </p:nvSpPr>
        <p:spPr>
          <a:xfrm rot="16200000" flipH="1">
            <a:off x="2617704" y="532053"/>
            <a:ext cx="221547" cy="543148"/>
          </a:xfrm>
          <a:prstGeom prst="curvedLeftArrow">
            <a:avLst>
              <a:gd name="adj1" fmla="val 25000"/>
              <a:gd name="adj2" fmla="val 89586"/>
              <a:gd name="adj3" fmla="val 41129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4" name="Arrow: Curved Left 3">
            <a:extLst>
              <a:ext uri="{FF2B5EF4-FFF2-40B4-BE49-F238E27FC236}">
                <a16:creationId xmlns:a16="http://schemas.microsoft.com/office/drawing/2014/main" id="{31C1A1A5-8B3C-9BB0-C9A9-08A3834F3133}"/>
              </a:ext>
            </a:extLst>
          </p:cNvPr>
          <p:cNvSpPr/>
          <p:nvPr/>
        </p:nvSpPr>
        <p:spPr>
          <a:xfrm rot="16200000" flipH="1">
            <a:off x="1831422" y="569151"/>
            <a:ext cx="221547" cy="543148"/>
          </a:xfrm>
          <a:prstGeom prst="curvedLeftArrow">
            <a:avLst>
              <a:gd name="adj1" fmla="val 25000"/>
              <a:gd name="adj2" fmla="val 89586"/>
              <a:gd name="adj3" fmla="val 41129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82048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D36636A-7150-FBBB-0F1F-AB6D2B1C4CCE}"/>
              </a:ext>
            </a:extLst>
          </p:cNvPr>
          <p:cNvSpPr/>
          <p:nvPr/>
        </p:nvSpPr>
        <p:spPr>
          <a:xfrm>
            <a:off x="79873" y="573790"/>
            <a:ext cx="434766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string_length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11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=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len</a:t>
            </a:r>
            <a:r>
              <a:rPr lang="en-US" sz="11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en-US" sz="1100" dirty="0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"hello "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11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+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1100" dirty="0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 world "</a:t>
            </a:r>
            <a:r>
              <a:rPr lang="en-US" sz="11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.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strip</a:t>
            </a:r>
            <a:r>
              <a:rPr lang="en-US" sz="11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())</a:t>
            </a:r>
            <a:endParaRPr lang="en-US" sz="1100" dirty="0"/>
          </a:p>
        </p:txBody>
      </p:sp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FFB8D27E-2ADF-DFBE-DA94-CCB5A2ABD2DB}"/>
              </a:ext>
            </a:extLst>
          </p:cNvPr>
          <p:cNvSpPr/>
          <p:nvPr/>
        </p:nvSpPr>
        <p:spPr>
          <a:xfrm>
            <a:off x="79873" y="1072911"/>
            <a:ext cx="1049212" cy="397565"/>
          </a:xfrm>
          <a:prstGeom prst="wedgeRoundRectCallout">
            <a:avLst>
              <a:gd name="adj1" fmla="val 58740"/>
              <a:gd name="adj2" fmla="val -10750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Assignment Statement</a:t>
            </a:r>
          </a:p>
        </p:txBody>
      </p:sp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C9B504CA-2972-45EC-2297-AFA86B610096}"/>
              </a:ext>
            </a:extLst>
          </p:cNvPr>
          <p:cNvSpPr/>
          <p:nvPr/>
        </p:nvSpPr>
        <p:spPr>
          <a:xfrm>
            <a:off x="1353586" y="1072910"/>
            <a:ext cx="900119" cy="397565"/>
          </a:xfrm>
          <a:prstGeom prst="wedgeRoundRectCallout">
            <a:avLst>
              <a:gd name="adj1" fmla="val -18303"/>
              <a:gd name="adj2" fmla="val -11350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Function Call</a:t>
            </a:r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CB916210-3CE3-7301-F5EB-A183E0318A39}"/>
              </a:ext>
            </a:extLst>
          </p:cNvPr>
          <p:cNvSpPr/>
          <p:nvPr/>
        </p:nvSpPr>
        <p:spPr>
          <a:xfrm>
            <a:off x="2333101" y="1072909"/>
            <a:ext cx="900119" cy="397565"/>
          </a:xfrm>
          <a:prstGeom prst="wedgeRoundRectCallout">
            <a:avLst>
              <a:gd name="adj1" fmla="val -13003"/>
              <a:gd name="adj2" fmla="val -11750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String Addition</a:t>
            </a:r>
          </a:p>
        </p:txBody>
      </p: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D7F78163-0283-5F40-E3AD-7D19DD3785F8}"/>
              </a:ext>
            </a:extLst>
          </p:cNvPr>
          <p:cNvSpPr/>
          <p:nvPr/>
        </p:nvSpPr>
        <p:spPr>
          <a:xfrm>
            <a:off x="3312616" y="1072908"/>
            <a:ext cx="900119" cy="397565"/>
          </a:xfrm>
          <a:prstGeom prst="wedgeRoundRectCallout">
            <a:avLst>
              <a:gd name="adj1" fmla="val 9081"/>
              <a:gd name="adj2" fmla="val -10750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Method Call</a:t>
            </a:r>
          </a:p>
        </p:txBody>
      </p:sp>
    </p:spTree>
    <p:extLst>
      <p:ext uri="{BB962C8B-B14F-4D97-AF65-F5344CB8AC3E}">
        <p14:creationId xmlns:p14="http://schemas.microsoft.com/office/powerpoint/2010/main" val="342648503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49E41F-3AED-5148-58C6-AE36D7E20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2A3) Defining Functions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7A33A5-79BD-5726-1BC3-ED501E80A9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49748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ardboard box / package by Kliponius">
            <a:extLst>
              <a:ext uri="{FF2B5EF4-FFF2-40B4-BE49-F238E27FC236}">
                <a16:creationId xmlns:a16="http://schemas.microsoft.com/office/drawing/2014/main" id="{69E35BA6-43EE-1BDC-E07D-3840F70E39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8677" y="132190"/>
            <a:ext cx="1490183" cy="1564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22D425C-8519-FFA7-08DA-0E466CF793B9}"/>
              </a:ext>
            </a:extLst>
          </p:cNvPr>
          <p:cNvSpPr txBox="1"/>
          <p:nvPr/>
        </p:nvSpPr>
        <p:spPr>
          <a:xfrm>
            <a:off x="1929857" y="726550"/>
            <a:ext cx="1088863" cy="523220"/>
          </a:xfrm>
          <a:prstGeom prst="rect">
            <a:avLst/>
          </a:prstGeom>
          <a:noFill/>
          <a:scene3d>
            <a:camera prst="isometricRightUp">
              <a:rot lat="1071253" lon="20998539" rev="577307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Homemade Functions</a:t>
            </a:r>
          </a:p>
        </p:txBody>
      </p:sp>
    </p:spTree>
    <p:extLst>
      <p:ext uri="{BB962C8B-B14F-4D97-AF65-F5344CB8AC3E}">
        <p14:creationId xmlns:p14="http://schemas.microsoft.com/office/powerpoint/2010/main" val="24361396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52E829A-04C2-3C5F-1F41-E7D1E96693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1971" y="116776"/>
            <a:ext cx="1740088" cy="1590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58E3864-0784-8506-ABDD-285983305772}"/>
              </a:ext>
            </a:extLst>
          </p:cNvPr>
          <p:cNvSpPr/>
          <p:nvPr/>
        </p:nvSpPr>
        <p:spPr>
          <a:xfrm>
            <a:off x="1048886" y="-190076"/>
            <a:ext cx="2446259" cy="22046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635"/>
          </a:p>
        </p:txBody>
      </p:sp>
    </p:spTree>
    <p:extLst>
      <p:ext uri="{BB962C8B-B14F-4D97-AF65-F5344CB8AC3E}">
        <p14:creationId xmlns:p14="http://schemas.microsoft.com/office/powerpoint/2010/main" val="279334084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734469A-3984-5E8D-CD60-6BAE169B444F}"/>
              </a:ext>
            </a:extLst>
          </p:cNvPr>
          <p:cNvSpPr/>
          <p:nvPr/>
        </p:nvSpPr>
        <p:spPr>
          <a:xfrm>
            <a:off x="548358" y="775900"/>
            <a:ext cx="333082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def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FF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name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parameter1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parameter2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):</a:t>
            </a:r>
          </a:p>
          <a:p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</a:t>
            </a:r>
            <a:r>
              <a:rPr lang="en-US" sz="1200" b="1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pass</a:t>
            </a:r>
            <a:endParaRPr lang="en-US" sz="1200" b="1" dirty="0">
              <a:solidFill>
                <a:srgbClr val="00008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</p:txBody>
      </p:sp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9A7EEEBA-528D-DD82-86A6-C46E6E2D9390}"/>
              </a:ext>
            </a:extLst>
          </p:cNvPr>
          <p:cNvSpPr/>
          <p:nvPr/>
        </p:nvSpPr>
        <p:spPr>
          <a:xfrm>
            <a:off x="122963" y="198782"/>
            <a:ext cx="850789" cy="366158"/>
          </a:xfrm>
          <a:prstGeom prst="wedgeRoundRectCallout">
            <a:avLst>
              <a:gd name="adj1" fmla="val 19354"/>
              <a:gd name="adj2" fmla="val 114617"/>
              <a:gd name="adj3" fmla="val 16667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/>
              <a:t>Define Keyword</a:t>
            </a:r>
          </a:p>
        </p:txBody>
      </p:sp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4D85DB00-5AC1-FAA2-38F6-49EB4050A305}"/>
              </a:ext>
            </a:extLst>
          </p:cNvPr>
          <p:cNvSpPr/>
          <p:nvPr/>
        </p:nvSpPr>
        <p:spPr>
          <a:xfrm>
            <a:off x="1062544" y="287940"/>
            <a:ext cx="535670" cy="277000"/>
          </a:xfrm>
          <a:prstGeom prst="wedgeRoundRectCallout">
            <a:avLst>
              <a:gd name="adj1" fmla="val -32599"/>
              <a:gd name="adj2" fmla="val 128970"/>
              <a:gd name="adj3" fmla="val 16667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/>
              <a:t>Name</a:t>
            </a:r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98BD74B6-8B44-650D-6DA1-241B8E8D476B}"/>
              </a:ext>
            </a:extLst>
          </p:cNvPr>
          <p:cNvSpPr/>
          <p:nvPr/>
        </p:nvSpPr>
        <p:spPr>
          <a:xfrm>
            <a:off x="1723961" y="190890"/>
            <a:ext cx="979616" cy="277000"/>
          </a:xfrm>
          <a:prstGeom prst="wedgeRoundRectCallout">
            <a:avLst>
              <a:gd name="adj1" fmla="val -77241"/>
              <a:gd name="adj2" fmla="val 169157"/>
              <a:gd name="adj3" fmla="val 16667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/>
              <a:t>Parentheses</a:t>
            </a:r>
          </a:p>
        </p:txBody>
      </p: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2B9716F7-5F11-5B71-5279-D468E0D7255E}"/>
              </a:ext>
            </a:extLst>
          </p:cNvPr>
          <p:cNvSpPr/>
          <p:nvPr/>
        </p:nvSpPr>
        <p:spPr>
          <a:xfrm>
            <a:off x="3244118" y="149440"/>
            <a:ext cx="979616" cy="277000"/>
          </a:xfrm>
          <a:prstGeom prst="wedgeRoundRectCallout">
            <a:avLst>
              <a:gd name="adj1" fmla="val -10684"/>
              <a:gd name="adj2" fmla="val 180639"/>
              <a:gd name="adj3" fmla="val 16667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/>
              <a:t>Colon</a:t>
            </a:r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278B96E5-5F8A-0290-1522-0EFA80FBD37F}"/>
              </a:ext>
            </a:extLst>
          </p:cNvPr>
          <p:cNvSpPr/>
          <p:nvPr/>
        </p:nvSpPr>
        <p:spPr>
          <a:xfrm>
            <a:off x="1828652" y="1310024"/>
            <a:ext cx="978158" cy="461665"/>
          </a:xfrm>
          <a:prstGeom prst="wedgeRoundRectCallout">
            <a:avLst>
              <a:gd name="adj1" fmla="val 12045"/>
              <a:gd name="adj2" fmla="val -109282"/>
              <a:gd name="adj3" fmla="val 16667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/>
              <a:t>Parameters, with comma</a:t>
            </a:r>
          </a:p>
        </p:txBody>
      </p: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18E33F43-FE7B-36EA-FC46-EC2D86870873}"/>
              </a:ext>
            </a:extLst>
          </p:cNvPr>
          <p:cNvSpPr/>
          <p:nvPr/>
        </p:nvSpPr>
        <p:spPr>
          <a:xfrm>
            <a:off x="1126915" y="1402356"/>
            <a:ext cx="535670" cy="277000"/>
          </a:xfrm>
          <a:prstGeom prst="wedgeRoundRectCallout">
            <a:avLst>
              <a:gd name="adj1" fmla="val -23693"/>
              <a:gd name="adj2" fmla="val -123635"/>
              <a:gd name="adj3" fmla="val 16667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/>
              <a:t>Body</a:t>
            </a:r>
          </a:p>
        </p:txBody>
      </p: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7982EF24-8181-5217-BA31-42E730350B12}"/>
              </a:ext>
            </a:extLst>
          </p:cNvPr>
          <p:cNvSpPr/>
          <p:nvPr/>
        </p:nvSpPr>
        <p:spPr>
          <a:xfrm>
            <a:off x="110059" y="1402356"/>
            <a:ext cx="850789" cy="277000"/>
          </a:xfrm>
          <a:prstGeom prst="wedgeRoundRectCallout">
            <a:avLst>
              <a:gd name="adj1" fmla="val 39476"/>
              <a:gd name="adj2" fmla="val -146599"/>
              <a:gd name="adj3" fmla="val 16667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/>
              <a:t>Indentation</a:t>
            </a:r>
          </a:p>
        </p:txBody>
      </p:sp>
    </p:spTree>
    <p:extLst>
      <p:ext uri="{BB962C8B-B14F-4D97-AF65-F5344CB8AC3E}">
        <p14:creationId xmlns:p14="http://schemas.microsoft.com/office/powerpoint/2010/main" val="295724514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07FD6A-2E46-5747-DAD0-2895A72C40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2A5) Testing Functions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000B1A-671C-C6E3-C34C-FA593833EF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18857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AA7585B-5893-C729-E1BD-F79E1BE0078C}"/>
              </a:ext>
            </a:extLst>
          </p:cNvPr>
          <p:cNvSpPr/>
          <p:nvPr/>
        </p:nvSpPr>
        <p:spPr>
          <a:xfrm>
            <a:off x="413468" y="238539"/>
            <a:ext cx="3617843" cy="10813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9D75621-20F5-C6E3-758D-A30887B709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7883"/>
          <a:stretch/>
        </p:blipFill>
        <p:spPr>
          <a:xfrm>
            <a:off x="509036" y="360825"/>
            <a:ext cx="3409466" cy="871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11504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26FC71-71A0-9003-6B54-F67A4D80B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2A6) Debugging Functions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DCCE0B-CA2B-08AA-49FB-8493D7F7AC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91598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Image result for debugging grace hopper">
            <a:extLst>
              <a:ext uri="{FF2B5EF4-FFF2-40B4-BE49-F238E27FC236}">
                <a16:creationId xmlns:a16="http://schemas.microsoft.com/office/drawing/2014/main" id="{4F1790E8-2A84-5578-B3B2-B97BDD2786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723" y="533998"/>
            <a:ext cx="1928703" cy="760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Image result for debugging grace hopper">
            <a:extLst>
              <a:ext uri="{FF2B5EF4-FFF2-40B4-BE49-F238E27FC236}">
                <a16:creationId xmlns:a16="http://schemas.microsoft.com/office/drawing/2014/main" id="{F98A2A7F-1CE3-B765-8802-5E3F44A0AE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2350" y="55112"/>
            <a:ext cx="1305465" cy="1631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575392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F4F3D3DD-97C3-7434-E986-7FCD2A93F12E}"/>
              </a:ext>
            </a:extLst>
          </p:cNvPr>
          <p:cNvSpPr/>
          <p:nvPr/>
        </p:nvSpPr>
        <p:spPr>
          <a:xfrm>
            <a:off x="313252" y="102482"/>
            <a:ext cx="2302728" cy="944284"/>
          </a:xfrm>
          <a:prstGeom prst="wedgeRoundRectCallout">
            <a:avLst>
              <a:gd name="adj1" fmla="val -21941"/>
              <a:gd name="adj2" fmla="val 118466"/>
              <a:gd name="adj3" fmla="val 16667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Here it should increase the sum variable. Oh wait, it's decreasing it. My mistake. Thanks rubber duck!</a:t>
            </a:r>
          </a:p>
        </p:txBody>
      </p:sp>
      <p:pic>
        <p:nvPicPr>
          <p:cNvPr id="3" name="Picture 2" descr="Rubber Duck by PrinterKiller">
            <a:extLst>
              <a:ext uri="{FF2B5EF4-FFF2-40B4-BE49-F238E27FC236}">
                <a16:creationId xmlns:a16="http://schemas.microsoft.com/office/drawing/2014/main" id="{1255C67E-7991-16CA-E0F8-FCDEA5D98E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7052" y="914400"/>
            <a:ext cx="1069831" cy="849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887932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79051FF-4A57-D85F-AB59-C5131EE4D456}"/>
              </a:ext>
            </a:extLst>
          </p:cNvPr>
          <p:cNvSpPr txBox="1"/>
          <p:nvPr/>
        </p:nvSpPr>
        <p:spPr>
          <a:xfrm>
            <a:off x="490145" y="469716"/>
            <a:ext cx="3387587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print(</a:t>
            </a:r>
            <a:r>
              <a:rPr lang="en-US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"Start of program"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area(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length:int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width:int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-&gt; int:</a:t>
            </a: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result = length * width</a:t>
            </a: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result</a:t>
            </a: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answer = area(</a:t>
            </a:r>
            <a:r>
              <a:rPr lang="en-US" sz="11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1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print(answer)</a:t>
            </a:r>
          </a:p>
        </p:txBody>
      </p:sp>
      <p:sp>
        <p:nvSpPr>
          <p:cNvPr id="4" name="Left Bracket 3">
            <a:extLst>
              <a:ext uri="{FF2B5EF4-FFF2-40B4-BE49-F238E27FC236}">
                <a16:creationId xmlns:a16="http://schemas.microsoft.com/office/drawing/2014/main" id="{7FB4D008-2533-EBC3-9AF1-224AA90E6E17}"/>
              </a:ext>
            </a:extLst>
          </p:cNvPr>
          <p:cNvSpPr/>
          <p:nvPr/>
        </p:nvSpPr>
        <p:spPr>
          <a:xfrm>
            <a:off x="418178" y="503767"/>
            <a:ext cx="143934" cy="1073945"/>
          </a:xfrm>
          <a:prstGeom prst="leftBracket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Left Bracket 4">
            <a:extLst>
              <a:ext uri="{FF2B5EF4-FFF2-40B4-BE49-F238E27FC236}">
                <a16:creationId xmlns:a16="http://schemas.microsoft.com/office/drawing/2014/main" id="{6D99B698-9CC2-7731-45DB-304506076C8C}"/>
              </a:ext>
            </a:extLst>
          </p:cNvPr>
          <p:cNvSpPr/>
          <p:nvPr/>
        </p:nvSpPr>
        <p:spPr>
          <a:xfrm>
            <a:off x="502778" y="850239"/>
            <a:ext cx="94055" cy="364067"/>
          </a:xfrm>
          <a:prstGeom prst="leftBracket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07152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EAC2EB-FE29-A7A9-06A9-0FF884885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2B4) External Functions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BF3A94-0E38-C83B-0B00-B746B395E5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08375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6FA559F-3530-B154-7489-A8532674031B}"/>
              </a:ext>
            </a:extLst>
          </p:cNvPr>
          <p:cNvSpPr/>
          <p:nvPr/>
        </p:nvSpPr>
        <p:spPr>
          <a:xfrm>
            <a:off x="1235292" y="298352"/>
            <a:ext cx="1266529" cy="8460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D46BCE74-C575-A282-1068-9A99018D71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29740" y="317274"/>
            <a:ext cx="1077632" cy="808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84621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C1CE096-6B17-1040-57A2-4C37AB4D92E6}"/>
              </a:ext>
            </a:extLst>
          </p:cNvPr>
          <p:cNvSpPr/>
          <p:nvPr/>
        </p:nvSpPr>
        <p:spPr>
          <a:xfrm>
            <a:off x="809329" y="227180"/>
            <a:ext cx="2220686" cy="11131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CA26FF-0094-D6AF-3BDD-FDF103E2226B}"/>
              </a:ext>
            </a:extLst>
          </p:cNvPr>
          <p:cNvSpPr txBox="1"/>
          <p:nvPr/>
        </p:nvSpPr>
        <p:spPr>
          <a:xfrm>
            <a:off x="1520869" y="786611"/>
            <a:ext cx="14526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Dreaming Outloud Pro" panose="020B0604020202020204" pitchFamily="66" charset="0"/>
                <a:cs typeface="Dreaming Outloud Pro" panose="020B0604020202020204" pitchFamily="66" charset="0"/>
              </a:rPr>
              <a:t>Designer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F8D3845-3B93-6849-6DD3-F35DCE8293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873" y="346450"/>
            <a:ext cx="620995" cy="820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6520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imple laptop by aoguerrero">
            <a:extLst>
              <a:ext uri="{FF2B5EF4-FFF2-40B4-BE49-F238E27FC236}">
                <a16:creationId xmlns:a16="http://schemas.microsoft.com/office/drawing/2014/main" id="{D9EE8D85-F565-624E-7C0F-E6911097A2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431" y="135881"/>
            <a:ext cx="570156" cy="568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Silvery Car (remix) by mondspeer">
            <a:extLst>
              <a:ext uri="{FF2B5EF4-FFF2-40B4-BE49-F238E27FC236}">
                <a16:creationId xmlns:a16="http://schemas.microsoft.com/office/drawing/2014/main" id="{8DE1376C-D931-00A1-3376-947042BCD9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935" y="1245524"/>
            <a:ext cx="855765" cy="605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Cellular phone by Jiro">
            <a:extLst>
              <a:ext uri="{FF2B5EF4-FFF2-40B4-BE49-F238E27FC236}">
                <a16:creationId xmlns:a16="http://schemas.microsoft.com/office/drawing/2014/main" id="{CA04549F-6C50-782D-D379-D86CA287B4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4777" y="1257371"/>
            <a:ext cx="375633" cy="474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5" descr="http://cdn04.androidauthority.net/wp-content/uploads/2016/03/assembler.jpg">
            <a:extLst>
              <a:ext uri="{FF2B5EF4-FFF2-40B4-BE49-F238E27FC236}">
                <a16:creationId xmlns:a16="http://schemas.microsoft.com/office/drawing/2014/main" id="{CE2FD545-CA31-2489-F453-99F206BC45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24" r="73946" b="30063"/>
          <a:stretch/>
        </p:blipFill>
        <p:spPr bwMode="auto">
          <a:xfrm>
            <a:off x="1606149" y="373598"/>
            <a:ext cx="836015" cy="1121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4270772-9239-ED36-7E52-5068DA44CF31}"/>
              </a:ext>
            </a:extLst>
          </p:cNvPr>
          <p:cNvCxnSpPr>
            <a:cxnSpLocks/>
          </p:cNvCxnSpPr>
          <p:nvPr/>
        </p:nvCxnSpPr>
        <p:spPr>
          <a:xfrm flipH="1" flipV="1">
            <a:off x="1138935" y="561489"/>
            <a:ext cx="426865" cy="142830"/>
          </a:xfrm>
          <a:prstGeom prst="straightConnector1">
            <a:avLst/>
          </a:prstGeom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6AF298F-EB47-5DD2-206E-82884959D07F}"/>
              </a:ext>
            </a:extLst>
          </p:cNvPr>
          <p:cNvCxnSpPr>
            <a:cxnSpLocks/>
          </p:cNvCxnSpPr>
          <p:nvPr/>
        </p:nvCxnSpPr>
        <p:spPr>
          <a:xfrm flipH="1">
            <a:off x="1025070" y="1245254"/>
            <a:ext cx="525059" cy="200231"/>
          </a:xfrm>
          <a:prstGeom prst="straightConnector1">
            <a:avLst/>
          </a:prstGeom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D0494CA-58E0-C0C9-98F5-477984FEDB0F}"/>
              </a:ext>
            </a:extLst>
          </p:cNvPr>
          <p:cNvCxnSpPr>
            <a:cxnSpLocks/>
          </p:cNvCxnSpPr>
          <p:nvPr/>
        </p:nvCxnSpPr>
        <p:spPr>
          <a:xfrm flipV="1">
            <a:off x="2422257" y="596733"/>
            <a:ext cx="471585" cy="130771"/>
          </a:xfrm>
          <a:prstGeom prst="straightConnector1">
            <a:avLst/>
          </a:prstGeom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FEDD4E7-031D-6CF9-DA47-7ED4E7E0A0F1}"/>
              </a:ext>
            </a:extLst>
          </p:cNvPr>
          <p:cNvCxnSpPr>
            <a:cxnSpLocks/>
          </p:cNvCxnSpPr>
          <p:nvPr/>
        </p:nvCxnSpPr>
        <p:spPr>
          <a:xfrm>
            <a:off x="2442203" y="1266765"/>
            <a:ext cx="690530" cy="281282"/>
          </a:xfrm>
          <a:prstGeom prst="straightConnector1">
            <a:avLst/>
          </a:prstGeom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25" name="Picture 4" descr="Globe by MajinCline">
            <a:extLst>
              <a:ext uri="{FF2B5EF4-FFF2-40B4-BE49-F238E27FC236}">
                <a16:creationId xmlns:a16="http://schemas.microsoft.com/office/drawing/2014/main" id="{9FC85C7A-E83B-E7BE-EAB4-495DA98514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8496" y="135881"/>
            <a:ext cx="834665" cy="834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128868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04E964E-37A7-663B-C609-4B173132C72D}"/>
              </a:ext>
            </a:extLst>
          </p:cNvPr>
          <p:cNvSpPr txBox="1"/>
          <p:nvPr/>
        </p:nvSpPr>
        <p:spPr>
          <a:xfrm>
            <a:off x="160867" y="129570"/>
            <a:ext cx="38227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add1(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number:int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)-&gt;int: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total = number + </a:t>
            </a:r>
            <a:r>
              <a:rPr lang="en-US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total</a:t>
            </a:r>
          </a:p>
          <a:p>
            <a:b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total = </a:t>
            </a:r>
            <a:r>
              <a:rPr lang="en-US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total = add1(total)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answer = </a:t>
            </a:r>
            <a:r>
              <a:rPr lang="en-US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answer = add1(answer)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7075807-C5B8-9C0A-B5BF-CF7A85E8F6F2}"/>
              </a:ext>
            </a:extLst>
          </p:cNvPr>
          <p:cNvSpPr/>
          <p:nvPr/>
        </p:nvSpPr>
        <p:spPr>
          <a:xfrm>
            <a:off x="579967" y="347135"/>
            <a:ext cx="440266" cy="198966"/>
          </a:xfrm>
          <a:prstGeom prst="rect">
            <a:avLst/>
          </a:prstGeom>
          <a:noFill/>
          <a:ln w="190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63A2478-54D1-CCFF-0FFB-C21DBE10E704}"/>
              </a:ext>
            </a:extLst>
          </p:cNvPr>
          <p:cNvSpPr/>
          <p:nvPr/>
        </p:nvSpPr>
        <p:spPr>
          <a:xfrm>
            <a:off x="1164167" y="537635"/>
            <a:ext cx="440266" cy="198966"/>
          </a:xfrm>
          <a:prstGeom prst="rect">
            <a:avLst/>
          </a:prstGeom>
          <a:noFill/>
          <a:ln w="190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8B5C572-EBC7-3C9B-C0DD-EE33A19526D5}"/>
              </a:ext>
            </a:extLst>
          </p:cNvPr>
          <p:cNvSpPr/>
          <p:nvPr/>
        </p:nvSpPr>
        <p:spPr>
          <a:xfrm>
            <a:off x="1219200" y="347135"/>
            <a:ext cx="558800" cy="198966"/>
          </a:xfrm>
          <a:prstGeom prst="rect">
            <a:avLst/>
          </a:prstGeom>
          <a:noFill/>
          <a:ln w="190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70378E4-F0C8-9D3A-E014-B6AE48EAB608}"/>
              </a:ext>
            </a:extLst>
          </p:cNvPr>
          <p:cNvSpPr/>
          <p:nvPr/>
        </p:nvSpPr>
        <p:spPr>
          <a:xfrm>
            <a:off x="1003301" y="169337"/>
            <a:ext cx="529166" cy="198966"/>
          </a:xfrm>
          <a:prstGeom prst="rect">
            <a:avLst/>
          </a:prstGeom>
          <a:noFill/>
          <a:ln w="190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5E22366-F42A-42EA-4579-0B5D2B74564E}"/>
              </a:ext>
            </a:extLst>
          </p:cNvPr>
          <p:cNvSpPr/>
          <p:nvPr/>
        </p:nvSpPr>
        <p:spPr>
          <a:xfrm>
            <a:off x="228071" y="901701"/>
            <a:ext cx="440266" cy="198966"/>
          </a:xfrm>
          <a:prstGeom prst="ellipse">
            <a:avLst/>
          </a:prstGeom>
          <a:noFill/>
          <a:ln w="190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E8FD254-6375-4022-3B05-DAA8D450A2CC}"/>
              </a:ext>
            </a:extLst>
          </p:cNvPr>
          <p:cNvSpPr/>
          <p:nvPr/>
        </p:nvSpPr>
        <p:spPr>
          <a:xfrm>
            <a:off x="228071" y="1083734"/>
            <a:ext cx="440266" cy="198966"/>
          </a:xfrm>
          <a:prstGeom prst="ellipse">
            <a:avLst/>
          </a:prstGeom>
          <a:noFill/>
          <a:ln w="190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B8E7850-00E4-268D-9BB8-B650C99FF53E}"/>
              </a:ext>
            </a:extLst>
          </p:cNvPr>
          <p:cNvSpPr/>
          <p:nvPr/>
        </p:nvSpPr>
        <p:spPr>
          <a:xfrm>
            <a:off x="228071" y="1265767"/>
            <a:ext cx="558798" cy="198966"/>
          </a:xfrm>
          <a:prstGeom prst="ellipse">
            <a:avLst/>
          </a:prstGeom>
          <a:noFill/>
          <a:ln w="190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C1647D6-FB54-BFEA-74B3-2B243E2202BB}"/>
              </a:ext>
            </a:extLst>
          </p:cNvPr>
          <p:cNvSpPr/>
          <p:nvPr/>
        </p:nvSpPr>
        <p:spPr>
          <a:xfrm>
            <a:off x="228071" y="1447800"/>
            <a:ext cx="558798" cy="198966"/>
          </a:xfrm>
          <a:prstGeom prst="ellipse">
            <a:avLst/>
          </a:prstGeom>
          <a:noFill/>
          <a:ln w="190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91DF4C1-8D17-3DBB-0ED1-73E3D4BD6C44}"/>
              </a:ext>
            </a:extLst>
          </p:cNvPr>
          <p:cNvSpPr/>
          <p:nvPr/>
        </p:nvSpPr>
        <p:spPr>
          <a:xfrm>
            <a:off x="1426103" y="1447800"/>
            <a:ext cx="558799" cy="198966"/>
          </a:xfrm>
          <a:prstGeom prst="ellipse">
            <a:avLst/>
          </a:prstGeom>
          <a:noFill/>
          <a:ln w="190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3BB7A65-3378-9189-1D24-08F9948004D1}"/>
              </a:ext>
            </a:extLst>
          </p:cNvPr>
          <p:cNvSpPr/>
          <p:nvPr/>
        </p:nvSpPr>
        <p:spPr>
          <a:xfrm>
            <a:off x="1337734" y="1087968"/>
            <a:ext cx="440266" cy="198966"/>
          </a:xfrm>
          <a:prstGeom prst="ellipse">
            <a:avLst/>
          </a:prstGeom>
          <a:noFill/>
          <a:ln w="190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253574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50ABE6AF-E2AE-453D-F3EA-E3ADFC0BAA98}"/>
              </a:ext>
            </a:extLst>
          </p:cNvPr>
          <p:cNvSpPr/>
          <p:nvPr/>
        </p:nvSpPr>
        <p:spPr>
          <a:xfrm>
            <a:off x="705259" y="224286"/>
            <a:ext cx="3010371" cy="13802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EB98526-B8FB-EBF1-065E-81ED69FEE6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459" y="224286"/>
            <a:ext cx="3000619" cy="1380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94576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FA95860-EBF2-CC35-A41A-3073EB7D5D0C}"/>
              </a:ext>
            </a:extLst>
          </p:cNvPr>
          <p:cNvSpPr txBox="1"/>
          <p:nvPr/>
        </p:nvSpPr>
        <p:spPr>
          <a:xfrm>
            <a:off x="27281" y="314235"/>
            <a:ext cx="3062111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add_period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(text: str) -&gt; str:</a:t>
            </a: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result = text + </a:t>
            </a:r>
            <a:r>
              <a:rPr lang="en-US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"."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result</a:t>
            </a:r>
          </a:p>
          <a:p>
            <a:b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message = </a:t>
            </a:r>
            <a:r>
              <a:rPr lang="en-US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"Hello world"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add_period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(message)</a:t>
            </a:r>
          </a:p>
        </p:txBody>
      </p:sp>
      <p:pic>
        <p:nvPicPr>
          <p:cNvPr id="5" name="Picture 4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B1EAEC43-991D-41CE-C892-DFF219475E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1609" y="186125"/>
            <a:ext cx="1571336" cy="1271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21017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7FCE7205-831E-233F-BEE7-7546CE186D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4493" y="0"/>
            <a:ext cx="1583045" cy="1828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5FB5212-0AA7-AC8B-EFA0-CF92FA55F57C}"/>
              </a:ext>
            </a:extLst>
          </p:cNvPr>
          <p:cNvSpPr txBox="1"/>
          <p:nvPr/>
        </p:nvSpPr>
        <p:spPr>
          <a:xfrm>
            <a:off x="0" y="175736"/>
            <a:ext cx="284449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add3(number: int) -&gt; int:</a:t>
            </a:r>
          </a:p>
          <a:p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number = number + </a:t>
            </a:r>
            <a:r>
              <a:rPr lang="en-US" sz="9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endParaRPr lang="en-US" sz="9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9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number</a:t>
            </a:r>
          </a:p>
          <a:p>
            <a:b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9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double_and_add3(number: int) -&gt; int:</a:t>
            </a:r>
          </a:p>
          <a:p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number = </a:t>
            </a:r>
            <a:r>
              <a:rPr lang="en-US" sz="9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add3(number)</a:t>
            </a:r>
          </a:p>
          <a:p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9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number</a:t>
            </a:r>
          </a:p>
          <a:p>
            <a:b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number = </a:t>
            </a:r>
            <a:r>
              <a:rPr lang="en-US" sz="9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sz="9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final = double_and_add3(number)</a:t>
            </a:r>
          </a:p>
        </p:txBody>
      </p:sp>
    </p:spTree>
    <p:extLst>
      <p:ext uri="{BB962C8B-B14F-4D97-AF65-F5344CB8AC3E}">
        <p14:creationId xmlns:p14="http://schemas.microsoft.com/office/powerpoint/2010/main" val="426477753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1EBEAE-008A-019E-7F7C-24A6BB717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3A1) If Statements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B82B89-9CC0-D852-4E7E-8408D5A600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17126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4CB0366-96BA-965F-DF63-04FF62474BD0}"/>
              </a:ext>
            </a:extLst>
          </p:cNvPr>
          <p:cNvSpPr/>
          <p:nvPr/>
        </p:nvSpPr>
        <p:spPr>
          <a:xfrm>
            <a:off x="13233" y="705386"/>
            <a:ext cx="959389" cy="50519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IF ___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2BFF4E0-D919-48C6-0137-A358B329B469}"/>
              </a:ext>
            </a:extLst>
          </p:cNvPr>
          <p:cNvSpPr/>
          <p:nvPr/>
        </p:nvSpPr>
        <p:spPr>
          <a:xfrm>
            <a:off x="1502181" y="368134"/>
            <a:ext cx="1197899" cy="50519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THEN do 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9CD2582-A894-6B4B-0E8E-C0FE2E3EEA39}"/>
              </a:ext>
            </a:extLst>
          </p:cNvPr>
          <p:cNvSpPr/>
          <p:nvPr/>
        </p:nvSpPr>
        <p:spPr>
          <a:xfrm>
            <a:off x="1502180" y="1045028"/>
            <a:ext cx="1197899" cy="50042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ELSE do B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F719F03-7F10-E3ED-CD05-8C40D30B5ECE}"/>
              </a:ext>
            </a:extLst>
          </p:cNvPr>
          <p:cNvCxnSpPr>
            <a:cxnSpLocks/>
            <a:stCxn id="2" idx="3"/>
            <a:endCxn id="3" idx="1"/>
          </p:cNvCxnSpPr>
          <p:nvPr/>
        </p:nvCxnSpPr>
        <p:spPr>
          <a:xfrm flipV="1">
            <a:off x="972622" y="620733"/>
            <a:ext cx="529559" cy="337252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B48D4EA-B550-265C-A360-FE39940A4548}"/>
              </a:ext>
            </a:extLst>
          </p:cNvPr>
          <p:cNvCxnSpPr>
            <a:cxnSpLocks/>
            <a:stCxn id="2" idx="3"/>
            <a:endCxn id="4" idx="1"/>
          </p:cNvCxnSpPr>
          <p:nvPr/>
        </p:nvCxnSpPr>
        <p:spPr>
          <a:xfrm>
            <a:off x="972622" y="957985"/>
            <a:ext cx="529558" cy="337253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DC66824D-6D47-3C6D-62FB-83AF665369F6}"/>
              </a:ext>
            </a:extLst>
          </p:cNvPr>
          <p:cNvSpPr/>
          <p:nvPr/>
        </p:nvSpPr>
        <p:spPr>
          <a:xfrm>
            <a:off x="3229639" y="705386"/>
            <a:ext cx="1197899" cy="50519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Continue…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1923DC4-5048-FBA0-95B4-079A580AF75F}"/>
              </a:ext>
            </a:extLst>
          </p:cNvPr>
          <p:cNvCxnSpPr>
            <a:cxnSpLocks/>
            <a:stCxn id="3" idx="3"/>
            <a:endCxn id="11" idx="1"/>
          </p:cNvCxnSpPr>
          <p:nvPr/>
        </p:nvCxnSpPr>
        <p:spPr>
          <a:xfrm>
            <a:off x="2700080" y="620733"/>
            <a:ext cx="529559" cy="337252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25C43EF-10BB-39F6-A51F-5A4D0261AE01}"/>
              </a:ext>
            </a:extLst>
          </p:cNvPr>
          <p:cNvCxnSpPr>
            <a:cxnSpLocks/>
            <a:stCxn id="4" idx="3"/>
            <a:endCxn id="11" idx="1"/>
          </p:cNvCxnSpPr>
          <p:nvPr/>
        </p:nvCxnSpPr>
        <p:spPr>
          <a:xfrm flipV="1">
            <a:off x="2700079" y="957985"/>
            <a:ext cx="529560" cy="337253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252488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rain - coloured by frankes">
            <a:extLst>
              <a:ext uri="{FF2B5EF4-FFF2-40B4-BE49-F238E27FC236}">
                <a16:creationId xmlns:a16="http://schemas.microsoft.com/office/drawing/2014/main" id="{14669A0E-7A56-A892-FC1A-C64427F620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495" y="225711"/>
            <a:ext cx="435987" cy="451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8" descr="Umbrella (Closed) by gsagri04">
            <a:extLst>
              <a:ext uri="{FF2B5EF4-FFF2-40B4-BE49-F238E27FC236}">
                <a16:creationId xmlns:a16="http://schemas.microsoft.com/office/drawing/2014/main" id="{1381FC71-9EF9-6354-16BD-E7BEB61D2C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8978" y="686811"/>
            <a:ext cx="190606" cy="455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FAE7AD6-34F2-237D-5B52-7BCBC13C1342}"/>
              </a:ext>
            </a:extLst>
          </p:cNvPr>
          <p:cNvSpPr txBox="1"/>
          <p:nvPr/>
        </p:nvSpPr>
        <p:spPr>
          <a:xfrm>
            <a:off x="0" y="282053"/>
            <a:ext cx="4315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16C39D-B511-74E7-A5FA-BAD1016ABB32}"/>
              </a:ext>
            </a:extLst>
          </p:cNvPr>
          <p:cNvSpPr txBox="1"/>
          <p:nvPr/>
        </p:nvSpPr>
        <p:spPr>
          <a:xfrm>
            <a:off x="0" y="745123"/>
            <a:ext cx="14189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THEN bring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54F378-8438-1EB4-D18D-135324835D00}"/>
              </a:ext>
            </a:extLst>
          </p:cNvPr>
          <p:cNvSpPr txBox="1"/>
          <p:nvPr/>
        </p:nvSpPr>
        <p:spPr>
          <a:xfrm>
            <a:off x="0" y="1208193"/>
            <a:ext cx="16658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ELSE do not.</a:t>
            </a:r>
          </a:p>
        </p:txBody>
      </p:sp>
    </p:spTree>
    <p:extLst>
      <p:ext uri="{BB962C8B-B14F-4D97-AF65-F5344CB8AC3E}">
        <p14:creationId xmlns:p14="http://schemas.microsoft.com/office/powerpoint/2010/main" val="142582277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6D89515-31E6-EDC9-C5C2-7CE00954EA9B}"/>
              </a:ext>
            </a:extLst>
          </p:cNvPr>
          <p:cNvSpPr/>
          <p:nvPr/>
        </p:nvSpPr>
        <p:spPr>
          <a:xfrm>
            <a:off x="1148375" y="732972"/>
            <a:ext cx="266162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0000FF"/>
                </a:solidFill>
                <a:latin typeface="Courier New" panose="02070309020205020404" pitchFamily="49" charset="0"/>
              </a:rPr>
              <a:t>if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expression</a:t>
            </a:r>
            <a:r>
              <a:rPr lang="en-US" sz="1600" b="1" dirty="0">
                <a:solidFill>
                  <a:srgbClr val="000080"/>
                </a:solidFill>
                <a:latin typeface="Courier New" panose="02070309020205020404" pitchFamily="49" charset="0"/>
              </a:rPr>
              <a:t>:</a:t>
            </a:r>
            <a:endParaRPr lang="en-US" sz="16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sz="1600" b="1" dirty="0">
                <a:solidFill>
                  <a:srgbClr val="0000FF"/>
                </a:solidFill>
                <a:latin typeface="Courier New" panose="02070309020205020404" pitchFamily="49" charset="0"/>
              </a:rPr>
              <a:t>pass</a:t>
            </a:r>
            <a:endParaRPr lang="en-US" sz="1600" dirty="0"/>
          </a:p>
        </p:txBody>
      </p:sp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990A8B9B-867A-BE47-A1ED-1C19D0D5E065}"/>
              </a:ext>
            </a:extLst>
          </p:cNvPr>
          <p:cNvSpPr/>
          <p:nvPr/>
        </p:nvSpPr>
        <p:spPr>
          <a:xfrm>
            <a:off x="346185" y="294597"/>
            <a:ext cx="851506" cy="438375"/>
          </a:xfrm>
          <a:prstGeom prst="wedgeRoundRectCallout">
            <a:avLst>
              <a:gd name="adj1" fmla="val 49009"/>
              <a:gd name="adj2" fmla="val 72603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</a:p>
          <a:p>
            <a:pPr algn="ctr"/>
            <a:r>
              <a:rPr lang="en-US" sz="1200" dirty="0"/>
              <a:t>keyword</a:t>
            </a:r>
          </a:p>
        </p:txBody>
      </p:sp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CA3DD94F-C37A-58CE-7A8C-A3C7F9CD07B3}"/>
              </a:ext>
            </a:extLst>
          </p:cNvPr>
          <p:cNvSpPr/>
          <p:nvPr/>
        </p:nvSpPr>
        <p:spPr>
          <a:xfrm>
            <a:off x="2230995" y="1375520"/>
            <a:ext cx="600080" cy="219188"/>
          </a:xfrm>
          <a:prstGeom prst="wedgeRoundRectCallout">
            <a:avLst>
              <a:gd name="adj1" fmla="val -56035"/>
              <a:gd name="adj2" fmla="val -110007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Body</a:t>
            </a:r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9676CE07-FF74-F31E-5BA7-1AE9834448CD}"/>
              </a:ext>
            </a:extLst>
          </p:cNvPr>
          <p:cNvSpPr/>
          <p:nvPr/>
        </p:nvSpPr>
        <p:spPr>
          <a:xfrm>
            <a:off x="1529680" y="191578"/>
            <a:ext cx="1057559" cy="264433"/>
          </a:xfrm>
          <a:prstGeom prst="wedgeRoundRectCallout">
            <a:avLst>
              <a:gd name="adj1" fmla="val 10606"/>
              <a:gd name="adj2" fmla="val 146746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Conditional</a:t>
            </a:r>
          </a:p>
        </p:txBody>
      </p: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FB7EC205-B16D-8A20-CAD7-F1AE83C52A41}"/>
              </a:ext>
            </a:extLst>
          </p:cNvPr>
          <p:cNvSpPr/>
          <p:nvPr/>
        </p:nvSpPr>
        <p:spPr>
          <a:xfrm>
            <a:off x="740229" y="1418733"/>
            <a:ext cx="1024697" cy="225585"/>
          </a:xfrm>
          <a:prstGeom prst="wedgeRoundRectCallout">
            <a:avLst>
              <a:gd name="adj1" fmla="val 22220"/>
              <a:gd name="adj2" fmla="val -134087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/>
              <a:t>Indentation</a:t>
            </a:r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DFEDAD5E-C78C-CB16-EB70-DA832A6B8C78}"/>
              </a:ext>
            </a:extLst>
          </p:cNvPr>
          <p:cNvSpPr/>
          <p:nvPr/>
        </p:nvSpPr>
        <p:spPr>
          <a:xfrm>
            <a:off x="2831075" y="460215"/>
            <a:ext cx="1039819" cy="223077"/>
          </a:xfrm>
          <a:prstGeom prst="wedgeRoundRectCallout">
            <a:avLst>
              <a:gd name="adj1" fmla="val -36101"/>
              <a:gd name="adj2" fmla="val 104071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/>
              <a:t>Colon</a:t>
            </a:r>
          </a:p>
        </p:txBody>
      </p:sp>
    </p:spTree>
    <p:extLst>
      <p:ext uri="{BB962C8B-B14F-4D97-AF65-F5344CB8AC3E}">
        <p14:creationId xmlns:p14="http://schemas.microsoft.com/office/powerpoint/2010/main" val="380500836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E02D3BE-DF7F-49C9-33C7-7FEFC07925ED}"/>
              </a:ext>
            </a:extLst>
          </p:cNvPr>
          <p:cNvSpPr/>
          <p:nvPr/>
        </p:nvSpPr>
        <p:spPr>
          <a:xfrm>
            <a:off x="555172" y="167108"/>
            <a:ext cx="340722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0000FF"/>
                </a:solidFill>
                <a:latin typeface="Courier New" panose="02070309020205020404" pitchFamily="49" charset="0"/>
              </a:rPr>
              <a:t>if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precipitation </a:t>
            </a:r>
            <a:r>
              <a:rPr lang="en-US" sz="1600" b="1" dirty="0">
                <a:solidFill>
                  <a:srgbClr val="000080"/>
                </a:solidFill>
                <a:latin typeface="Courier New" panose="02070309020205020404" pitchFamily="49" charset="0"/>
              </a:rPr>
              <a:t>&gt;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dirty="0">
                <a:solidFill>
                  <a:srgbClr val="800000"/>
                </a:solidFill>
                <a:latin typeface="Courier New" panose="02070309020205020404" pitchFamily="49" charset="0"/>
              </a:rPr>
              <a:t>0</a:t>
            </a:r>
            <a:r>
              <a:rPr lang="en-US" sz="1600" b="1" dirty="0">
                <a:solidFill>
                  <a:srgbClr val="000080"/>
                </a:solidFill>
                <a:latin typeface="Courier New" panose="02070309020205020404" pitchFamily="49" charset="0"/>
              </a:rPr>
              <a:t>:</a:t>
            </a:r>
            <a:endParaRPr lang="en-US" sz="16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sz="1600" b="1" dirty="0">
                <a:solidFill>
                  <a:srgbClr val="0000FF"/>
                </a:solidFill>
                <a:latin typeface="Courier New" panose="02070309020205020404" pitchFamily="49" charset="0"/>
              </a:rPr>
              <a:t>print</a:t>
            </a:r>
            <a:r>
              <a:rPr lang="en-US" sz="16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1600" dirty="0">
                <a:solidFill>
                  <a:srgbClr val="008000"/>
                </a:solidFill>
                <a:latin typeface="Courier New" panose="02070309020205020404" pitchFamily="49" charset="0"/>
              </a:rPr>
              <a:t>"It is raining"</a:t>
            </a:r>
            <a:r>
              <a:rPr lang="en-US" sz="16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endParaRPr lang="en-US" sz="1600" dirty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D866874E-DEF6-5BB0-3015-5688D83783B0}"/>
              </a:ext>
            </a:extLst>
          </p:cNvPr>
          <p:cNvSpPr/>
          <p:nvPr/>
        </p:nvSpPr>
        <p:spPr>
          <a:xfrm>
            <a:off x="555172" y="307189"/>
            <a:ext cx="480704" cy="729411"/>
          </a:xfrm>
          <a:custGeom>
            <a:avLst/>
            <a:gdLst>
              <a:gd name="connsiteX0" fmla="*/ 0 w 1128809"/>
              <a:gd name="connsiteY0" fmla="*/ 0 h 2191109"/>
              <a:gd name="connsiteX1" fmla="*/ 17253 w 1128809"/>
              <a:gd name="connsiteY1" fmla="*/ 534837 h 2191109"/>
              <a:gd name="connsiteX2" fmla="*/ 103517 w 1128809"/>
              <a:gd name="connsiteY2" fmla="*/ 603849 h 2191109"/>
              <a:gd name="connsiteX3" fmla="*/ 224287 w 1128809"/>
              <a:gd name="connsiteY3" fmla="*/ 655607 h 2191109"/>
              <a:gd name="connsiteX4" fmla="*/ 1069676 w 1128809"/>
              <a:gd name="connsiteY4" fmla="*/ 672860 h 2191109"/>
              <a:gd name="connsiteX5" fmla="*/ 1086928 w 1128809"/>
              <a:gd name="connsiteY5" fmla="*/ 931653 h 2191109"/>
              <a:gd name="connsiteX6" fmla="*/ 983411 w 1128809"/>
              <a:gd name="connsiteY6" fmla="*/ 966158 h 2191109"/>
              <a:gd name="connsiteX7" fmla="*/ 483079 w 1128809"/>
              <a:gd name="connsiteY7" fmla="*/ 948905 h 2191109"/>
              <a:gd name="connsiteX8" fmla="*/ 155276 w 1128809"/>
              <a:gd name="connsiteY8" fmla="*/ 966158 h 2191109"/>
              <a:gd name="connsiteX9" fmla="*/ 120770 w 1128809"/>
              <a:gd name="connsiteY9" fmla="*/ 1017917 h 2191109"/>
              <a:gd name="connsiteX10" fmla="*/ 120770 w 1128809"/>
              <a:gd name="connsiteY10" fmla="*/ 2191109 h 2191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28809" h="2191109">
                <a:moveTo>
                  <a:pt x="0" y="0"/>
                </a:moveTo>
                <a:cubicBezTo>
                  <a:pt x="5751" y="178279"/>
                  <a:pt x="1575" y="357156"/>
                  <a:pt x="17253" y="534837"/>
                </a:cubicBezTo>
                <a:cubicBezTo>
                  <a:pt x="22622" y="595689"/>
                  <a:pt x="66489" y="585335"/>
                  <a:pt x="103517" y="603849"/>
                </a:cubicBezTo>
                <a:cubicBezTo>
                  <a:pt x="164989" y="634585"/>
                  <a:pt x="146614" y="652676"/>
                  <a:pt x="224287" y="655607"/>
                </a:cubicBezTo>
                <a:cubicBezTo>
                  <a:pt x="505942" y="666236"/>
                  <a:pt x="787880" y="667109"/>
                  <a:pt x="1069676" y="672860"/>
                </a:cubicBezTo>
                <a:cubicBezTo>
                  <a:pt x="1126361" y="757890"/>
                  <a:pt x="1160116" y="785277"/>
                  <a:pt x="1086928" y="931653"/>
                </a:cubicBezTo>
                <a:cubicBezTo>
                  <a:pt x="1070662" y="964185"/>
                  <a:pt x="983411" y="966158"/>
                  <a:pt x="983411" y="966158"/>
                </a:cubicBezTo>
                <a:cubicBezTo>
                  <a:pt x="816634" y="960407"/>
                  <a:pt x="649955" y="948905"/>
                  <a:pt x="483079" y="948905"/>
                </a:cubicBezTo>
                <a:cubicBezTo>
                  <a:pt x="373660" y="948905"/>
                  <a:pt x="262762" y="945684"/>
                  <a:pt x="155276" y="966158"/>
                </a:cubicBezTo>
                <a:cubicBezTo>
                  <a:pt x="134907" y="970038"/>
                  <a:pt x="121354" y="997190"/>
                  <a:pt x="120770" y="1017917"/>
                </a:cubicBezTo>
                <a:cubicBezTo>
                  <a:pt x="109758" y="1408826"/>
                  <a:pt x="120770" y="1800045"/>
                  <a:pt x="120770" y="2191109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8F06024C-70FC-F0DE-69A1-9C35F1AC9D68}"/>
              </a:ext>
            </a:extLst>
          </p:cNvPr>
          <p:cNvSpPr/>
          <p:nvPr/>
        </p:nvSpPr>
        <p:spPr>
          <a:xfrm>
            <a:off x="303487" y="304329"/>
            <a:ext cx="139880" cy="683464"/>
          </a:xfrm>
          <a:custGeom>
            <a:avLst/>
            <a:gdLst>
              <a:gd name="connsiteX0" fmla="*/ 328473 w 328473"/>
              <a:gd name="connsiteY0" fmla="*/ 0 h 2053087"/>
              <a:gd name="connsiteX1" fmla="*/ 293967 w 328473"/>
              <a:gd name="connsiteY1" fmla="*/ 86264 h 2053087"/>
              <a:gd name="connsiteX2" fmla="*/ 259461 w 328473"/>
              <a:gd name="connsiteY2" fmla="*/ 189781 h 2053087"/>
              <a:gd name="connsiteX3" fmla="*/ 190450 w 328473"/>
              <a:gd name="connsiteY3" fmla="*/ 310551 h 2053087"/>
              <a:gd name="connsiteX4" fmla="*/ 155944 w 328473"/>
              <a:gd name="connsiteY4" fmla="*/ 414068 h 2053087"/>
              <a:gd name="connsiteX5" fmla="*/ 121439 w 328473"/>
              <a:gd name="connsiteY5" fmla="*/ 465826 h 2053087"/>
              <a:gd name="connsiteX6" fmla="*/ 86933 w 328473"/>
              <a:gd name="connsiteY6" fmla="*/ 569343 h 2053087"/>
              <a:gd name="connsiteX7" fmla="*/ 69680 w 328473"/>
              <a:gd name="connsiteY7" fmla="*/ 621102 h 2053087"/>
              <a:gd name="connsiteX8" fmla="*/ 35174 w 328473"/>
              <a:gd name="connsiteY8" fmla="*/ 672860 h 2053087"/>
              <a:gd name="connsiteX9" fmla="*/ 669 w 328473"/>
              <a:gd name="connsiteY9" fmla="*/ 879894 h 2053087"/>
              <a:gd name="connsiteX10" fmla="*/ 35174 w 328473"/>
              <a:gd name="connsiteY10" fmla="*/ 1621766 h 2053087"/>
              <a:gd name="connsiteX11" fmla="*/ 52427 w 328473"/>
              <a:gd name="connsiteY11" fmla="*/ 1673524 h 2053087"/>
              <a:gd name="connsiteX12" fmla="*/ 104186 w 328473"/>
              <a:gd name="connsiteY12" fmla="*/ 1846053 h 2053087"/>
              <a:gd name="connsiteX13" fmla="*/ 138691 w 328473"/>
              <a:gd name="connsiteY13" fmla="*/ 1897811 h 2053087"/>
              <a:gd name="connsiteX14" fmla="*/ 173197 w 328473"/>
              <a:gd name="connsiteY14" fmla="*/ 2001328 h 2053087"/>
              <a:gd name="connsiteX15" fmla="*/ 190450 w 328473"/>
              <a:gd name="connsiteY15" fmla="*/ 2053087 h 2053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8473" h="2053087">
                <a:moveTo>
                  <a:pt x="328473" y="0"/>
                </a:moveTo>
                <a:cubicBezTo>
                  <a:pt x="316971" y="28755"/>
                  <a:pt x="304551" y="57159"/>
                  <a:pt x="293967" y="86264"/>
                </a:cubicBezTo>
                <a:cubicBezTo>
                  <a:pt x="281537" y="120446"/>
                  <a:pt x="279637" y="159517"/>
                  <a:pt x="259461" y="189781"/>
                </a:cubicBezTo>
                <a:cubicBezTo>
                  <a:pt x="228337" y="236467"/>
                  <a:pt x="212340" y="255828"/>
                  <a:pt x="190450" y="310551"/>
                </a:cubicBezTo>
                <a:cubicBezTo>
                  <a:pt x="176942" y="344322"/>
                  <a:pt x="176120" y="383804"/>
                  <a:pt x="155944" y="414068"/>
                </a:cubicBezTo>
                <a:cubicBezTo>
                  <a:pt x="144442" y="431321"/>
                  <a:pt x="129860" y="446878"/>
                  <a:pt x="121439" y="465826"/>
                </a:cubicBezTo>
                <a:cubicBezTo>
                  <a:pt x="106667" y="499063"/>
                  <a:pt x="98435" y="534837"/>
                  <a:pt x="86933" y="569343"/>
                </a:cubicBezTo>
                <a:cubicBezTo>
                  <a:pt x="81182" y="586596"/>
                  <a:pt x="79768" y="605970"/>
                  <a:pt x="69680" y="621102"/>
                </a:cubicBezTo>
                <a:lnTo>
                  <a:pt x="35174" y="672860"/>
                </a:lnTo>
                <a:cubicBezTo>
                  <a:pt x="8181" y="753843"/>
                  <a:pt x="669" y="764331"/>
                  <a:pt x="669" y="879894"/>
                </a:cubicBezTo>
                <a:cubicBezTo>
                  <a:pt x="669" y="975594"/>
                  <a:pt x="-7758" y="1407104"/>
                  <a:pt x="35174" y="1621766"/>
                </a:cubicBezTo>
                <a:cubicBezTo>
                  <a:pt x="38740" y="1639599"/>
                  <a:pt x="47431" y="1656038"/>
                  <a:pt x="52427" y="1673524"/>
                </a:cubicBezTo>
                <a:cubicBezTo>
                  <a:pt x="64483" y="1715720"/>
                  <a:pt x="83685" y="1815301"/>
                  <a:pt x="104186" y="1846053"/>
                </a:cubicBezTo>
                <a:cubicBezTo>
                  <a:pt x="115688" y="1863306"/>
                  <a:pt x="130270" y="1878863"/>
                  <a:pt x="138691" y="1897811"/>
                </a:cubicBezTo>
                <a:cubicBezTo>
                  <a:pt x="153463" y="1931048"/>
                  <a:pt x="161695" y="1966822"/>
                  <a:pt x="173197" y="2001328"/>
                </a:cubicBezTo>
                <a:lnTo>
                  <a:pt x="190450" y="2053087"/>
                </a:ln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224288889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BC37C7B-4A73-991A-BD54-C81312C15E16}"/>
              </a:ext>
            </a:extLst>
          </p:cNvPr>
          <p:cNvSpPr/>
          <p:nvPr/>
        </p:nvSpPr>
        <p:spPr>
          <a:xfrm>
            <a:off x="314430" y="321284"/>
            <a:ext cx="180487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age </a:t>
            </a:r>
            <a: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800000"/>
                </a:solidFill>
                <a:latin typeface="Courier New" panose="02070309020205020404" pitchFamily="49" charset="0"/>
              </a:rPr>
              <a:t>25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0000FF"/>
                </a:solidFill>
                <a:latin typeface="Courier New" panose="02070309020205020404" pitchFamily="49" charset="0"/>
              </a:rPr>
              <a:t>if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age </a:t>
            </a:r>
            <a: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&gt;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800000"/>
                </a:solidFill>
                <a:latin typeface="Courier New" panose="02070309020205020404" pitchFamily="49" charset="0"/>
              </a:rPr>
              <a:t>60</a:t>
            </a:r>
            <a: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: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   discount </a:t>
            </a:r>
            <a: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800000"/>
                </a:solidFill>
                <a:latin typeface="Courier New" panose="02070309020205020404" pitchFamily="49" charset="0"/>
              </a:rPr>
              <a:t>.8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0000FF"/>
                </a:solidFill>
                <a:latin typeface="Courier New" panose="02070309020205020404" pitchFamily="49" charset="0"/>
              </a:rPr>
              <a:t>else</a:t>
            </a:r>
            <a: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: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   discount </a:t>
            </a:r>
            <a: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800000"/>
                </a:solidFill>
                <a:latin typeface="Courier New" panose="02070309020205020404" pitchFamily="49" charset="0"/>
              </a:rPr>
              <a:t>1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price </a:t>
            </a:r>
            <a: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discount </a:t>
            </a:r>
            <a:r>
              <a:rPr lang="en-US" sz="1000" b="1" dirty="0">
                <a:solidFill>
                  <a:srgbClr val="000080"/>
                </a:solidFill>
                <a:latin typeface="Courier New" panose="02070309020205020404" pitchFamily="49" charset="0"/>
              </a:rPr>
              <a:t>*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800000"/>
                </a:solidFill>
                <a:latin typeface="Courier New" panose="02070309020205020404" pitchFamily="49" charset="0"/>
              </a:rPr>
              <a:t>10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6CC0E2B-EA63-AFA0-780C-872B9FEA2D86}"/>
              </a:ext>
            </a:extLst>
          </p:cNvPr>
          <p:cNvCxnSpPr>
            <a:cxnSpLocks/>
          </p:cNvCxnSpPr>
          <p:nvPr/>
        </p:nvCxnSpPr>
        <p:spPr>
          <a:xfrm>
            <a:off x="316724" y="321284"/>
            <a:ext cx="0" cy="101566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4341A43D-73CF-B871-D8B5-4186A4AAE8F7}"/>
              </a:ext>
            </a:extLst>
          </p:cNvPr>
          <p:cNvSpPr/>
          <p:nvPr/>
        </p:nvSpPr>
        <p:spPr>
          <a:xfrm>
            <a:off x="72788" y="321284"/>
            <a:ext cx="51614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1</a:t>
            </a: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2</a:t>
            </a: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3</a:t>
            </a: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4</a:t>
            </a: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5</a:t>
            </a: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6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CFBEDA9-38F0-B8F8-0F51-59D5CFDC05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6158790"/>
              </p:ext>
            </p:extLst>
          </p:nvPr>
        </p:nvGraphicFramePr>
        <p:xfrm>
          <a:off x="2308238" y="214966"/>
          <a:ext cx="2093886" cy="121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2761">
                  <a:extLst>
                    <a:ext uri="{9D8B030D-6E8A-4147-A177-3AD203B41FA5}">
                      <a16:colId xmlns:a16="http://schemas.microsoft.com/office/drawing/2014/main" val="570625115"/>
                    </a:ext>
                  </a:extLst>
                </a:gridCol>
                <a:gridCol w="347968">
                  <a:extLst>
                    <a:ext uri="{9D8B030D-6E8A-4147-A177-3AD203B41FA5}">
                      <a16:colId xmlns:a16="http://schemas.microsoft.com/office/drawing/2014/main" val="1994680955"/>
                    </a:ext>
                  </a:extLst>
                </a:gridCol>
                <a:gridCol w="332323">
                  <a:extLst>
                    <a:ext uri="{9D8B030D-6E8A-4147-A177-3AD203B41FA5}">
                      <a16:colId xmlns:a16="http://schemas.microsoft.com/office/drawing/2014/main" val="4140193924"/>
                    </a:ext>
                  </a:extLst>
                </a:gridCol>
                <a:gridCol w="609353">
                  <a:extLst>
                    <a:ext uri="{9D8B030D-6E8A-4147-A177-3AD203B41FA5}">
                      <a16:colId xmlns:a16="http://schemas.microsoft.com/office/drawing/2014/main" val="457741020"/>
                    </a:ext>
                  </a:extLst>
                </a:gridCol>
                <a:gridCol w="421481">
                  <a:extLst>
                    <a:ext uri="{9D8B030D-6E8A-4147-A177-3AD203B41FA5}">
                      <a16:colId xmlns:a16="http://schemas.microsoft.com/office/drawing/2014/main" val="2297768619"/>
                    </a:ext>
                  </a:extLst>
                </a:gridCol>
              </a:tblGrid>
              <a:tr h="191979">
                <a:tc>
                  <a:txBody>
                    <a:bodyPr/>
                    <a:lstStyle/>
                    <a:p>
                      <a:r>
                        <a:rPr lang="en-US" sz="1000" dirty="0"/>
                        <a:t>Step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Line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age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discount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price</a:t>
                      </a: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2802217431"/>
                  </a:ext>
                </a:extLst>
              </a:tr>
              <a:tr h="191979">
                <a:tc>
                  <a:txBody>
                    <a:bodyPr/>
                    <a:lstStyle/>
                    <a:p>
                      <a:r>
                        <a:rPr lang="en-US" sz="1000" b="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b="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0663982"/>
                  </a:ext>
                </a:extLst>
              </a:tr>
              <a:tr h="191979">
                <a:tc>
                  <a:txBody>
                    <a:bodyPr/>
                    <a:lstStyle/>
                    <a:p>
                      <a:r>
                        <a:rPr lang="en-US" sz="1000" b="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b="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054468"/>
                  </a:ext>
                </a:extLst>
              </a:tr>
              <a:tr h="191979">
                <a:tc>
                  <a:txBody>
                    <a:bodyPr/>
                    <a:lstStyle/>
                    <a:p>
                      <a:r>
                        <a:rPr lang="en-US" sz="1000" b="1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b="1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2489052"/>
                  </a:ext>
                </a:extLst>
              </a:tr>
              <a:tr h="160134">
                <a:tc>
                  <a:txBody>
                    <a:bodyPr/>
                    <a:lstStyle/>
                    <a:p>
                      <a:r>
                        <a:rPr lang="en-US" sz="1000" b="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b="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55717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870031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Image result for programmers">
            <a:extLst>
              <a:ext uri="{FF2B5EF4-FFF2-40B4-BE49-F238E27FC236}">
                <a16:creationId xmlns:a16="http://schemas.microsoft.com/office/drawing/2014/main" id="{CBA31250-82E4-2C2B-5CB5-4F31C40986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023" y="20709"/>
            <a:ext cx="1269595" cy="846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Image result for programmers">
            <a:extLst>
              <a:ext uri="{FF2B5EF4-FFF2-40B4-BE49-F238E27FC236}">
                <a16:creationId xmlns:a16="http://schemas.microsoft.com/office/drawing/2014/main" id="{140BF4A0-CBF2-45A9-3D06-B823FCE037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7133" y="37209"/>
            <a:ext cx="1118352" cy="838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Image result for programmers">
            <a:extLst>
              <a:ext uri="{FF2B5EF4-FFF2-40B4-BE49-F238E27FC236}">
                <a16:creationId xmlns:a16="http://schemas.microsoft.com/office/drawing/2014/main" id="{4C7EBD8C-CC62-4E82-FC1E-4A557B5366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5925" y="91849"/>
            <a:ext cx="1356064" cy="738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 descr="Image result for programmers">
            <a:extLst>
              <a:ext uri="{FF2B5EF4-FFF2-40B4-BE49-F238E27FC236}">
                <a16:creationId xmlns:a16="http://schemas.microsoft.com/office/drawing/2014/main" id="{1E110681-EDC6-7A8F-AD31-B4C9361542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587" y="461058"/>
            <a:ext cx="1521066" cy="1014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 descr="Skills Competition, Exhibition, Programming, Programmer">
            <a:extLst>
              <a:ext uri="{FF2B5EF4-FFF2-40B4-BE49-F238E27FC236}">
                <a16:creationId xmlns:a16="http://schemas.microsoft.com/office/drawing/2014/main" id="{BA3707E1-09D0-5AD3-21BA-A96FBF85D5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693" y="1007033"/>
            <a:ext cx="1108574" cy="739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6" descr="Image result for coding jobs">
            <a:extLst>
              <a:ext uri="{FF2B5EF4-FFF2-40B4-BE49-F238E27FC236}">
                <a16:creationId xmlns:a16="http://schemas.microsoft.com/office/drawing/2014/main" id="{7FC203A5-A16A-8DAA-014F-C36A170A7E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6115" y="378810"/>
            <a:ext cx="984870" cy="738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2" descr="Image result for programmers">
            <a:extLst>
              <a:ext uri="{FF2B5EF4-FFF2-40B4-BE49-F238E27FC236}">
                <a16:creationId xmlns:a16="http://schemas.microsoft.com/office/drawing/2014/main" id="{E2510E62-908B-B464-7B9A-2D5214CABD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3960" y="1042192"/>
            <a:ext cx="1019619" cy="724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Image result for programmers">
            <a:extLst>
              <a:ext uri="{FF2B5EF4-FFF2-40B4-BE49-F238E27FC236}">
                <a16:creationId xmlns:a16="http://schemas.microsoft.com/office/drawing/2014/main" id="{1223125F-9CB3-5AF1-022C-E265B1BB9F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0396" y="867105"/>
            <a:ext cx="1171306" cy="929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924328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0B0C34F-765A-5733-9737-6D4F968204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3A2) Truthiness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80B012-BC17-8875-7E3E-767E871430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48849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ontent Placeholder 3">
            <a:extLst>
              <a:ext uri="{FF2B5EF4-FFF2-40B4-BE49-F238E27FC236}">
                <a16:creationId xmlns:a16="http://schemas.microsoft.com/office/drawing/2014/main" id="{8A1B7276-CF03-0BB9-1663-C661C3E9393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78523867"/>
              </p:ext>
            </p:extLst>
          </p:nvPr>
        </p:nvGraphicFramePr>
        <p:xfrm>
          <a:off x="595984" y="236931"/>
          <a:ext cx="3235569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1445">
                  <a:extLst>
                    <a:ext uri="{9D8B030D-6E8A-4147-A177-3AD203B41FA5}">
                      <a16:colId xmlns:a16="http://schemas.microsoft.com/office/drawing/2014/main" val="4035390602"/>
                    </a:ext>
                  </a:extLst>
                </a:gridCol>
                <a:gridCol w="768980">
                  <a:extLst>
                    <a:ext uri="{9D8B030D-6E8A-4147-A177-3AD203B41FA5}">
                      <a16:colId xmlns:a16="http://schemas.microsoft.com/office/drawing/2014/main" val="1429154832"/>
                    </a:ext>
                  </a:extLst>
                </a:gridCol>
                <a:gridCol w="1795144">
                  <a:extLst>
                    <a:ext uri="{9D8B030D-6E8A-4147-A177-3AD203B41FA5}">
                      <a16:colId xmlns:a16="http://schemas.microsoft.com/office/drawing/2014/main" val="46825812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8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True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41172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800" dirty="0"/>
                        <a:t>Boolean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True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575274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800" dirty="0"/>
                        <a:t>Integer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Non-zero number (e.g., </a:t>
                      </a: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5</a:t>
                      </a:r>
                      <a:r>
                        <a:rPr lang="en-US" sz="800" dirty="0"/>
                        <a:t>, </a:t>
                      </a: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-3</a:t>
                      </a:r>
                      <a:r>
                        <a:rPr lang="en-US" sz="80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4368788"/>
                  </a:ext>
                </a:extLst>
              </a:tr>
              <a:tr h="170513">
                <a:tc>
                  <a:txBody>
                    <a:bodyPr/>
                    <a:lstStyle/>
                    <a:p>
                      <a:r>
                        <a:rPr lang="en-US" sz="800" dirty="0"/>
                        <a:t>Float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Non-zero number (e.g., </a:t>
                      </a: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-3.0</a:t>
                      </a:r>
                      <a:r>
                        <a:rPr lang="en-US" sz="800" dirty="0"/>
                        <a:t>, </a:t>
                      </a: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2.4</a:t>
                      </a:r>
                      <a:r>
                        <a:rPr lang="en-US" sz="80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9590320"/>
                  </a:ext>
                </a:extLst>
              </a:tr>
              <a:tr h="170513">
                <a:tc>
                  <a:txBody>
                    <a:bodyPr/>
                    <a:lstStyle/>
                    <a:p>
                      <a:r>
                        <a:rPr lang="en-US" sz="800" dirty="0"/>
                        <a:t>String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""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Non-empty string (e.g., </a:t>
                      </a:r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"Hello"</a:t>
                      </a:r>
                      <a:r>
                        <a:rPr lang="en-US" sz="80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376578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800" dirty="0"/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51472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5999123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7BCD0-8A70-1BF2-AC04-0D2400EC6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3B1) Nesting Ifs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4C5C80-997C-1303-B9B3-B75C2961A1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25101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0C64BA8-CE39-1297-0210-E4116F200BBE}"/>
              </a:ext>
            </a:extLst>
          </p:cNvPr>
          <p:cNvSpPr txBox="1"/>
          <p:nvPr/>
        </p:nvSpPr>
        <p:spPr>
          <a:xfrm>
            <a:off x="1286799" y="370245"/>
            <a:ext cx="2758715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age &gt; </a:t>
            </a:r>
            <a:r>
              <a:rPr lang="en-US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21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cost &lt; </a:t>
            </a:r>
            <a:r>
              <a:rPr lang="en-US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print(</a:t>
            </a:r>
            <a:r>
              <a:rPr lang="en-US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"Buy"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print(</a:t>
            </a:r>
            <a:r>
              <a:rPr lang="en-US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"Too expensive"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print(</a:t>
            </a:r>
            <a:r>
              <a:rPr lang="en-US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"Too young"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C8498DA-0E6A-6790-28DB-CD0C420E8DCA}"/>
              </a:ext>
            </a:extLst>
          </p:cNvPr>
          <p:cNvGrpSpPr/>
          <p:nvPr/>
        </p:nvGrpSpPr>
        <p:grpSpPr>
          <a:xfrm>
            <a:off x="1364765" y="745502"/>
            <a:ext cx="337150" cy="45719"/>
            <a:chOff x="311704" y="644758"/>
            <a:chExt cx="337150" cy="45719"/>
          </a:xfrm>
        </p:grpSpPr>
        <p:sp>
          <p:nvSpPr>
            <p:cNvPr id="6" name="Left Bracket 5">
              <a:extLst>
                <a:ext uri="{FF2B5EF4-FFF2-40B4-BE49-F238E27FC236}">
                  <a16:creationId xmlns:a16="http://schemas.microsoft.com/office/drawing/2014/main" id="{D6345FED-4540-48E6-4D6A-F5D59A3274E9}"/>
                </a:ext>
              </a:extLst>
            </p:cNvPr>
            <p:cNvSpPr/>
            <p:nvPr/>
          </p:nvSpPr>
          <p:spPr>
            <a:xfrm rot="16200000">
              <a:off x="330987" y="625475"/>
              <a:ext cx="45719" cy="84286"/>
            </a:xfrm>
            <a:prstGeom prst="leftBracket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Left Bracket 6">
              <a:extLst>
                <a:ext uri="{FF2B5EF4-FFF2-40B4-BE49-F238E27FC236}">
                  <a16:creationId xmlns:a16="http://schemas.microsoft.com/office/drawing/2014/main" id="{AC8F726E-AC89-68FB-37E5-A5B331433C6B}"/>
                </a:ext>
              </a:extLst>
            </p:cNvPr>
            <p:cNvSpPr/>
            <p:nvPr/>
          </p:nvSpPr>
          <p:spPr>
            <a:xfrm rot="16200000">
              <a:off x="415275" y="625475"/>
              <a:ext cx="45719" cy="84286"/>
            </a:xfrm>
            <a:prstGeom prst="leftBracket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Left Bracket 7">
              <a:extLst>
                <a:ext uri="{FF2B5EF4-FFF2-40B4-BE49-F238E27FC236}">
                  <a16:creationId xmlns:a16="http://schemas.microsoft.com/office/drawing/2014/main" id="{1F05CA09-A235-A0C0-91E9-3EA6E57C70F8}"/>
                </a:ext>
              </a:extLst>
            </p:cNvPr>
            <p:cNvSpPr/>
            <p:nvPr/>
          </p:nvSpPr>
          <p:spPr>
            <a:xfrm rot="16200000">
              <a:off x="499563" y="625475"/>
              <a:ext cx="45719" cy="84286"/>
            </a:xfrm>
            <a:prstGeom prst="leftBracket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Left Bracket 8">
              <a:extLst>
                <a:ext uri="{FF2B5EF4-FFF2-40B4-BE49-F238E27FC236}">
                  <a16:creationId xmlns:a16="http://schemas.microsoft.com/office/drawing/2014/main" id="{46C13BEC-2A23-0570-B6E1-9676B38A3378}"/>
                </a:ext>
              </a:extLst>
            </p:cNvPr>
            <p:cNvSpPr/>
            <p:nvPr/>
          </p:nvSpPr>
          <p:spPr>
            <a:xfrm rot="16200000">
              <a:off x="583851" y="625475"/>
              <a:ext cx="45719" cy="84286"/>
            </a:xfrm>
            <a:prstGeom prst="leftBracket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5EC7414-B979-6D1E-EBAA-BC5731E2BAA2}"/>
              </a:ext>
            </a:extLst>
          </p:cNvPr>
          <p:cNvGrpSpPr/>
          <p:nvPr/>
        </p:nvGrpSpPr>
        <p:grpSpPr>
          <a:xfrm>
            <a:off x="1364765" y="910125"/>
            <a:ext cx="337150" cy="45719"/>
            <a:chOff x="311704" y="644758"/>
            <a:chExt cx="337150" cy="45719"/>
          </a:xfrm>
        </p:grpSpPr>
        <p:sp>
          <p:nvSpPr>
            <p:cNvPr id="12" name="Left Bracket 11">
              <a:extLst>
                <a:ext uri="{FF2B5EF4-FFF2-40B4-BE49-F238E27FC236}">
                  <a16:creationId xmlns:a16="http://schemas.microsoft.com/office/drawing/2014/main" id="{68454786-2130-A5ED-3CB0-047F073C3640}"/>
                </a:ext>
              </a:extLst>
            </p:cNvPr>
            <p:cNvSpPr/>
            <p:nvPr/>
          </p:nvSpPr>
          <p:spPr>
            <a:xfrm rot="16200000">
              <a:off x="330987" y="625475"/>
              <a:ext cx="45719" cy="84286"/>
            </a:xfrm>
            <a:prstGeom prst="leftBracket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Left Bracket 12">
              <a:extLst>
                <a:ext uri="{FF2B5EF4-FFF2-40B4-BE49-F238E27FC236}">
                  <a16:creationId xmlns:a16="http://schemas.microsoft.com/office/drawing/2014/main" id="{D2C66D10-E44A-CEFC-E00B-0F24AE3B56D8}"/>
                </a:ext>
              </a:extLst>
            </p:cNvPr>
            <p:cNvSpPr/>
            <p:nvPr/>
          </p:nvSpPr>
          <p:spPr>
            <a:xfrm rot="16200000">
              <a:off x="415275" y="625475"/>
              <a:ext cx="45719" cy="84286"/>
            </a:xfrm>
            <a:prstGeom prst="leftBracket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Left Bracket 13">
              <a:extLst>
                <a:ext uri="{FF2B5EF4-FFF2-40B4-BE49-F238E27FC236}">
                  <a16:creationId xmlns:a16="http://schemas.microsoft.com/office/drawing/2014/main" id="{DEDFD81F-285F-F141-49B3-97070086D6A9}"/>
                </a:ext>
              </a:extLst>
            </p:cNvPr>
            <p:cNvSpPr/>
            <p:nvPr/>
          </p:nvSpPr>
          <p:spPr>
            <a:xfrm rot="16200000">
              <a:off x="499563" y="625475"/>
              <a:ext cx="45719" cy="84286"/>
            </a:xfrm>
            <a:prstGeom prst="leftBracket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Left Bracket 14">
              <a:extLst>
                <a:ext uri="{FF2B5EF4-FFF2-40B4-BE49-F238E27FC236}">
                  <a16:creationId xmlns:a16="http://schemas.microsoft.com/office/drawing/2014/main" id="{A7B35BD2-BC90-40AB-0A3C-1ADA7A9D9B0A}"/>
                </a:ext>
              </a:extLst>
            </p:cNvPr>
            <p:cNvSpPr/>
            <p:nvPr/>
          </p:nvSpPr>
          <p:spPr>
            <a:xfrm rot="16200000">
              <a:off x="583851" y="625475"/>
              <a:ext cx="45719" cy="84286"/>
            </a:xfrm>
            <a:prstGeom prst="leftBracket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D9E8C12-75E8-73F6-C993-91B68DCA5564}"/>
              </a:ext>
            </a:extLst>
          </p:cNvPr>
          <p:cNvGrpSpPr/>
          <p:nvPr/>
        </p:nvGrpSpPr>
        <p:grpSpPr>
          <a:xfrm>
            <a:off x="1704068" y="910125"/>
            <a:ext cx="337150" cy="45719"/>
            <a:chOff x="311704" y="644758"/>
            <a:chExt cx="337150" cy="45719"/>
          </a:xfrm>
        </p:grpSpPr>
        <p:sp>
          <p:nvSpPr>
            <p:cNvPr id="17" name="Left Bracket 16">
              <a:extLst>
                <a:ext uri="{FF2B5EF4-FFF2-40B4-BE49-F238E27FC236}">
                  <a16:creationId xmlns:a16="http://schemas.microsoft.com/office/drawing/2014/main" id="{2CE0D219-AB26-49CF-7351-E975BD29C332}"/>
                </a:ext>
              </a:extLst>
            </p:cNvPr>
            <p:cNvSpPr/>
            <p:nvPr/>
          </p:nvSpPr>
          <p:spPr>
            <a:xfrm rot="16200000">
              <a:off x="330987" y="625475"/>
              <a:ext cx="45719" cy="84286"/>
            </a:xfrm>
            <a:prstGeom prst="leftBracket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Left Bracket 17">
              <a:extLst>
                <a:ext uri="{FF2B5EF4-FFF2-40B4-BE49-F238E27FC236}">
                  <a16:creationId xmlns:a16="http://schemas.microsoft.com/office/drawing/2014/main" id="{FCFF7206-D0E1-884D-E284-49C67D9AD78D}"/>
                </a:ext>
              </a:extLst>
            </p:cNvPr>
            <p:cNvSpPr/>
            <p:nvPr/>
          </p:nvSpPr>
          <p:spPr>
            <a:xfrm rot="16200000">
              <a:off x="415275" y="625475"/>
              <a:ext cx="45719" cy="84286"/>
            </a:xfrm>
            <a:prstGeom prst="leftBracket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Left Bracket 18">
              <a:extLst>
                <a:ext uri="{FF2B5EF4-FFF2-40B4-BE49-F238E27FC236}">
                  <a16:creationId xmlns:a16="http://schemas.microsoft.com/office/drawing/2014/main" id="{4B657148-B9A9-AA37-6A06-78627977A928}"/>
                </a:ext>
              </a:extLst>
            </p:cNvPr>
            <p:cNvSpPr/>
            <p:nvPr/>
          </p:nvSpPr>
          <p:spPr>
            <a:xfrm rot="16200000">
              <a:off x="499563" y="625475"/>
              <a:ext cx="45719" cy="84286"/>
            </a:xfrm>
            <a:prstGeom prst="leftBracket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Left Bracket 19">
              <a:extLst>
                <a:ext uri="{FF2B5EF4-FFF2-40B4-BE49-F238E27FC236}">
                  <a16:creationId xmlns:a16="http://schemas.microsoft.com/office/drawing/2014/main" id="{635E23E8-2C48-D67D-5539-762DAF7B6A83}"/>
                </a:ext>
              </a:extLst>
            </p:cNvPr>
            <p:cNvSpPr/>
            <p:nvPr/>
          </p:nvSpPr>
          <p:spPr>
            <a:xfrm rot="16200000">
              <a:off x="583851" y="625475"/>
              <a:ext cx="45719" cy="84286"/>
            </a:xfrm>
            <a:prstGeom prst="leftBracket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2D5AC0C-84CB-FEF2-1094-FEE39045561F}"/>
              </a:ext>
            </a:extLst>
          </p:cNvPr>
          <p:cNvGrpSpPr/>
          <p:nvPr/>
        </p:nvGrpSpPr>
        <p:grpSpPr>
          <a:xfrm>
            <a:off x="1364764" y="1116531"/>
            <a:ext cx="337150" cy="45719"/>
            <a:chOff x="311704" y="644758"/>
            <a:chExt cx="337150" cy="45719"/>
          </a:xfrm>
        </p:grpSpPr>
        <p:sp>
          <p:nvSpPr>
            <p:cNvPr id="22" name="Left Bracket 21">
              <a:extLst>
                <a:ext uri="{FF2B5EF4-FFF2-40B4-BE49-F238E27FC236}">
                  <a16:creationId xmlns:a16="http://schemas.microsoft.com/office/drawing/2014/main" id="{BA21CA0A-F55E-0582-88DA-71FE2FF0F020}"/>
                </a:ext>
              </a:extLst>
            </p:cNvPr>
            <p:cNvSpPr/>
            <p:nvPr/>
          </p:nvSpPr>
          <p:spPr>
            <a:xfrm rot="16200000">
              <a:off x="330987" y="625475"/>
              <a:ext cx="45719" cy="84286"/>
            </a:xfrm>
            <a:prstGeom prst="leftBracket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Left Bracket 22">
              <a:extLst>
                <a:ext uri="{FF2B5EF4-FFF2-40B4-BE49-F238E27FC236}">
                  <a16:creationId xmlns:a16="http://schemas.microsoft.com/office/drawing/2014/main" id="{2ED4A41C-2122-4F0C-5EDE-C5065F2F2311}"/>
                </a:ext>
              </a:extLst>
            </p:cNvPr>
            <p:cNvSpPr/>
            <p:nvPr/>
          </p:nvSpPr>
          <p:spPr>
            <a:xfrm rot="16200000">
              <a:off x="415275" y="625475"/>
              <a:ext cx="45719" cy="84286"/>
            </a:xfrm>
            <a:prstGeom prst="leftBracket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Left Bracket 23">
              <a:extLst>
                <a:ext uri="{FF2B5EF4-FFF2-40B4-BE49-F238E27FC236}">
                  <a16:creationId xmlns:a16="http://schemas.microsoft.com/office/drawing/2014/main" id="{341A588F-4C14-DCA6-BA1C-5AE250400151}"/>
                </a:ext>
              </a:extLst>
            </p:cNvPr>
            <p:cNvSpPr/>
            <p:nvPr/>
          </p:nvSpPr>
          <p:spPr>
            <a:xfrm rot="16200000">
              <a:off x="499563" y="625475"/>
              <a:ext cx="45719" cy="84286"/>
            </a:xfrm>
            <a:prstGeom prst="leftBracket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Left Bracket 24">
              <a:extLst>
                <a:ext uri="{FF2B5EF4-FFF2-40B4-BE49-F238E27FC236}">
                  <a16:creationId xmlns:a16="http://schemas.microsoft.com/office/drawing/2014/main" id="{99E8B25C-05ED-2062-973F-12FE3E52E412}"/>
                </a:ext>
              </a:extLst>
            </p:cNvPr>
            <p:cNvSpPr/>
            <p:nvPr/>
          </p:nvSpPr>
          <p:spPr>
            <a:xfrm rot="16200000">
              <a:off x="583851" y="625475"/>
              <a:ext cx="45719" cy="84286"/>
            </a:xfrm>
            <a:prstGeom prst="leftBracket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E8CB497-4F69-BB92-05FA-1F191A942203}"/>
              </a:ext>
            </a:extLst>
          </p:cNvPr>
          <p:cNvGrpSpPr/>
          <p:nvPr/>
        </p:nvGrpSpPr>
        <p:grpSpPr>
          <a:xfrm>
            <a:off x="1364763" y="1286953"/>
            <a:ext cx="337150" cy="45719"/>
            <a:chOff x="311704" y="644758"/>
            <a:chExt cx="337150" cy="45719"/>
          </a:xfrm>
        </p:grpSpPr>
        <p:sp>
          <p:nvSpPr>
            <p:cNvPr id="27" name="Left Bracket 26">
              <a:extLst>
                <a:ext uri="{FF2B5EF4-FFF2-40B4-BE49-F238E27FC236}">
                  <a16:creationId xmlns:a16="http://schemas.microsoft.com/office/drawing/2014/main" id="{A75EA27D-34E9-84A5-5D47-49A039FFA076}"/>
                </a:ext>
              </a:extLst>
            </p:cNvPr>
            <p:cNvSpPr/>
            <p:nvPr/>
          </p:nvSpPr>
          <p:spPr>
            <a:xfrm rot="16200000">
              <a:off x="330987" y="625475"/>
              <a:ext cx="45719" cy="84286"/>
            </a:xfrm>
            <a:prstGeom prst="leftBracket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Left Bracket 27">
              <a:extLst>
                <a:ext uri="{FF2B5EF4-FFF2-40B4-BE49-F238E27FC236}">
                  <a16:creationId xmlns:a16="http://schemas.microsoft.com/office/drawing/2014/main" id="{53470994-A528-0923-FF37-7EACD52F9FF0}"/>
                </a:ext>
              </a:extLst>
            </p:cNvPr>
            <p:cNvSpPr/>
            <p:nvPr/>
          </p:nvSpPr>
          <p:spPr>
            <a:xfrm rot="16200000">
              <a:off x="415275" y="625475"/>
              <a:ext cx="45719" cy="84286"/>
            </a:xfrm>
            <a:prstGeom prst="leftBracket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Left Bracket 28">
              <a:extLst>
                <a:ext uri="{FF2B5EF4-FFF2-40B4-BE49-F238E27FC236}">
                  <a16:creationId xmlns:a16="http://schemas.microsoft.com/office/drawing/2014/main" id="{AAFCDCA0-6362-2865-A9B8-8430ECF9B0E6}"/>
                </a:ext>
              </a:extLst>
            </p:cNvPr>
            <p:cNvSpPr/>
            <p:nvPr/>
          </p:nvSpPr>
          <p:spPr>
            <a:xfrm rot="16200000">
              <a:off x="499563" y="625475"/>
              <a:ext cx="45719" cy="84286"/>
            </a:xfrm>
            <a:prstGeom prst="leftBracket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Left Bracket 29">
              <a:extLst>
                <a:ext uri="{FF2B5EF4-FFF2-40B4-BE49-F238E27FC236}">
                  <a16:creationId xmlns:a16="http://schemas.microsoft.com/office/drawing/2014/main" id="{B0D33399-6DD4-00D7-707C-F2C309A753DB}"/>
                </a:ext>
              </a:extLst>
            </p:cNvPr>
            <p:cNvSpPr/>
            <p:nvPr/>
          </p:nvSpPr>
          <p:spPr>
            <a:xfrm rot="16200000">
              <a:off x="583851" y="625475"/>
              <a:ext cx="45719" cy="84286"/>
            </a:xfrm>
            <a:prstGeom prst="leftBracket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501C2F9-CC92-8B8F-1AA7-753BF306AFE7}"/>
              </a:ext>
            </a:extLst>
          </p:cNvPr>
          <p:cNvGrpSpPr/>
          <p:nvPr/>
        </p:nvGrpSpPr>
        <p:grpSpPr>
          <a:xfrm>
            <a:off x="1704066" y="1286953"/>
            <a:ext cx="337150" cy="45719"/>
            <a:chOff x="311704" y="644758"/>
            <a:chExt cx="337150" cy="45719"/>
          </a:xfrm>
        </p:grpSpPr>
        <p:sp>
          <p:nvSpPr>
            <p:cNvPr id="32" name="Left Bracket 31">
              <a:extLst>
                <a:ext uri="{FF2B5EF4-FFF2-40B4-BE49-F238E27FC236}">
                  <a16:creationId xmlns:a16="http://schemas.microsoft.com/office/drawing/2014/main" id="{BFD3F061-96F9-5DD0-22AC-0CB2073AAB9D}"/>
                </a:ext>
              </a:extLst>
            </p:cNvPr>
            <p:cNvSpPr/>
            <p:nvPr/>
          </p:nvSpPr>
          <p:spPr>
            <a:xfrm rot="16200000">
              <a:off x="330987" y="625475"/>
              <a:ext cx="45719" cy="84286"/>
            </a:xfrm>
            <a:prstGeom prst="leftBracket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Left Bracket 32">
              <a:extLst>
                <a:ext uri="{FF2B5EF4-FFF2-40B4-BE49-F238E27FC236}">
                  <a16:creationId xmlns:a16="http://schemas.microsoft.com/office/drawing/2014/main" id="{40707B85-238B-8081-E990-D0D35B7056F3}"/>
                </a:ext>
              </a:extLst>
            </p:cNvPr>
            <p:cNvSpPr/>
            <p:nvPr/>
          </p:nvSpPr>
          <p:spPr>
            <a:xfrm rot="16200000">
              <a:off x="415275" y="625475"/>
              <a:ext cx="45719" cy="84286"/>
            </a:xfrm>
            <a:prstGeom prst="leftBracket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Left Bracket 33">
              <a:extLst>
                <a:ext uri="{FF2B5EF4-FFF2-40B4-BE49-F238E27FC236}">
                  <a16:creationId xmlns:a16="http://schemas.microsoft.com/office/drawing/2014/main" id="{AF3F5436-1F98-71C0-A2F8-BE9EB1B1C359}"/>
                </a:ext>
              </a:extLst>
            </p:cNvPr>
            <p:cNvSpPr/>
            <p:nvPr/>
          </p:nvSpPr>
          <p:spPr>
            <a:xfrm rot="16200000">
              <a:off x="499563" y="625475"/>
              <a:ext cx="45719" cy="84286"/>
            </a:xfrm>
            <a:prstGeom prst="leftBracket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Left Bracket 34">
              <a:extLst>
                <a:ext uri="{FF2B5EF4-FFF2-40B4-BE49-F238E27FC236}">
                  <a16:creationId xmlns:a16="http://schemas.microsoft.com/office/drawing/2014/main" id="{A43CD9C5-F87C-6AC8-54B1-437589A63D42}"/>
                </a:ext>
              </a:extLst>
            </p:cNvPr>
            <p:cNvSpPr/>
            <p:nvPr/>
          </p:nvSpPr>
          <p:spPr>
            <a:xfrm rot="16200000">
              <a:off x="583851" y="625475"/>
              <a:ext cx="45719" cy="84286"/>
            </a:xfrm>
            <a:prstGeom prst="leftBracket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438BEB4D-EAAF-6682-FE82-6C8C309591B4}"/>
              </a:ext>
            </a:extLst>
          </p:cNvPr>
          <p:cNvGrpSpPr/>
          <p:nvPr/>
        </p:nvGrpSpPr>
        <p:grpSpPr>
          <a:xfrm>
            <a:off x="1364762" y="1655360"/>
            <a:ext cx="337150" cy="45719"/>
            <a:chOff x="311704" y="644758"/>
            <a:chExt cx="337150" cy="45719"/>
          </a:xfrm>
        </p:grpSpPr>
        <p:sp>
          <p:nvSpPr>
            <p:cNvPr id="37" name="Left Bracket 36">
              <a:extLst>
                <a:ext uri="{FF2B5EF4-FFF2-40B4-BE49-F238E27FC236}">
                  <a16:creationId xmlns:a16="http://schemas.microsoft.com/office/drawing/2014/main" id="{5CD2AB88-4F6A-9D15-AF0E-81BBF1B1D57F}"/>
                </a:ext>
              </a:extLst>
            </p:cNvPr>
            <p:cNvSpPr/>
            <p:nvPr/>
          </p:nvSpPr>
          <p:spPr>
            <a:xfrm rot="16200000">
              <a:off x="330987" y="625475"/>
              <a:ext cx="45719" cy="84286"/>
            </a:xfrm>
            <a:prstGeom prst="leftBracket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Left Bracket 37">
              <a:extLst>
                <a:ext uri="{FF2B5EF4-FFF2-40B4-BE49-F238E27FC236}">
                  <a16:creationId xmlns:a16="http://schemas.microsoft.com/office/drawing/2014/main" id="{34759F15-C7A8-E5D3-035B-5C6648AC104E}"/>
                </a:ext>
              </a:extLst>
            </p:cNvPr>
            <p:cNvSpPr/>
            <p:nvPr/>
          </p:nvSpPr>
          <p:spPr>
            <a:xfrm rot="16200000">
              <a:off x="415275" y="625475"/>
              <a:ext cx="45719" cy="84286"/>
            </a:xfrm>
            <a:prstGeom prst="leftBracket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Left Bracket 38">
              <a:extLst>
                <a:ext uri="{FF2B5EF4-FFF2-40B4-BE49-F238E27FC236}">
                  <a16:creationId xmlns:a16="http://schemas.microsoft.com/office/drawing/2014/main" id="{4CBCCD22-F066-62FD-33A4-AD712BD9CF88}"/>
                </a:ext>
              </a:extLst>
            </p:cNvPr>
            <p:cNvSpPr/>
            <p:nvPr/>
          </p:nvSpPr>
          <p:spPr>
            <a:xfrm rot="16200000">
              <a:off x="499563" y="625475"/>
              <a:ext cx="45719" cy="84286"/>
            </a:xfrm>
            <a:prstGeom prst="leftBracket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Left Bracket 39">
              <a:extLst>
                <a:ext uri="{FF2B5EF4-FFF2-40B4-BE49-F238E27FC236}">
                  <a16:creationId xmlns:a16="http://schemas.microsoft.com/office/drawing/2014/main" id="{D7FBCBDE-ACD8-F896-CE3F-4BC05C601716}"/>
                </a:ext>
              </a:extLst>
            </p:cNvPr>
            <p:cNvSpPr/>
            <p:nvPr/>
          </p:nvSpPr>
          <p:spPr>
            <a:xfrm rot="16200000">
              <a:off x="583851" y="625475"/>
              <a:ext cx="45719" cy="84286"/>
            </a:xfrm>
            <a:prstGeom prst="leftBracket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5325B799-5763-AF2D-8287-E67F99CB8957}"/>
              </a:ext>
            </a:extLst>
          </p:cNvPr>
          <p:cNvSpPr txBox="1"/>
          <p:nvPr/>
        </p:nvSpPr>
        <p:spPr>
          <a:xfrm>
            <a:off x="924592" y="365432"/>
            <a:ext cx="263214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0</a:t>
            </a:r>
          </a:p>
          <a:p>
            <a:r>
              <a:rPr lang="en-US" sz="1200" dirty="0"/>
              <a:t>4</a:t>
            </a:r>
          </a:p>
          <a:p>
            <a:r>
              <a:rPr lang="en-US" sz="1200" dirty="0"/>
              <a:t>8</a:t>
            </a:r>
          </a:p>
          <a:p>
            <a:r>
              <a:rPr lang="en-US" sz="1200" dirty="0"/>
              <a:t>4</a:t>
            </a:r>
          </a:p>
          <a:p>
            <a:r>
              <a:rPr lang="en-US" sz="1200" dirty="0"/>
              <a:t>8</a:t>
            </a:r>
          </a:p>
          <a:p>
            <a:r>
              <a:rPr lang="en-US" sz="1200" dirty="0"/>
              <a:t>0</a:t>
            </a:r>
          </a:p>
          <a:p>
            <a:r>
              <a:rPr lang="en-US" sz="1200" dirty="0"/>
              <a:t>4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B5CDBEA-E4FF-7BF6-D72F-F58246FCC405}"/>
              </a:ext>
            </a:extLst>
          </p:cNvPr>
          <p:cNvSpPr txBox="1"/>
          <p:nvPr/>
        </p:nvSpPr>
        <p:spPr>
          <a:xfrm>
            <a:off x="140340" y="142927"/>
            <a:ext cx="10134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b="1" dirty="0"/>
              <a:t># of Spaces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F326FD2-1B8B-B07A-9E48-212AAB8344CB}"/>
              </a:ext>
            </a:extLst>
          </p:cNvPr>
          <p:cNvSpPr txBox="1"/>
          <p:nvPr/>
        </p:nvSpPr>
        <p:spPr>
          <a:xfrm>
            <a:off x="1265713" y="142928"/>
            <a:ext cx="5613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Code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15108C04-104D-CE56-63AB-920E7CDAF62B}"/>
              </a:ext>
            </a:extLst>
          </p:cNvPr>
          <p:cNvCxnSpPr/>
          <p:nvPr/>
        </p:nvCxnSpPr>
        <p:spPr>
          <a:xfrm>
            <a:off x="1175202" y="142928"/>
            <a:ext cx="0" cy="155815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4CCD7324-0AD5-33A2-9253-A0E4CEC41000}"/>
              </a:ext>
            </a:extLst>
          </p:cNvPr>
          <p:cNvCxnSpPr>
            <a:cxnSpLocks/>
          </p:cNvCxnSpPr>
          <p:nvPr/>
        </p:nvCxnSpPr>
        <p:spPr>
          <a:xfrm>
            <a:off x="140340" y="397440"/>
            <a:ext cx="3905174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6E0DB0DE-453A-1669-45B7-88FD30307583}"/>
              </a:ext>
            </a:extLst>
          </p:cNvPr>
          <p:cNvCxnSpPr/>
          <p:nvPr/>
        </p:nvCxnSpPr>
        <p:spPr>
          <a:xfrm>
            <a:off x="1092467" y="519764"/>
            <a:ext cx="27229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CDFE7990-E087-01E9-219B-031DF4409FD8}"/>
              </a:ext>
            </a:extLst>
          </p:cNvPr>
          <p:cNvCxnSpPr>
            <a:cxnSpLocks/>
          </p:cNvCxnSpPr>
          <p:nvPr/>
        </p:nvCxnSpPr>
        <p:spPr>
          <a:xfrm>
            <a:off x="1092467" y="676977"/>
            <a:ext cx="56730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D5269514-0A70-2886-51F4-8CAF39306778}"/>
              </a:ext>
            </a:extLst>
          </p:cNvPr>
          <p:cNvCxnSpPr>
            <a:cxnSpLocks/>
          </p:cNvCxnSpPr>
          <p:nvPr/>
        </p:nvCxnSpPr>
        <p:spPr>
          <a:xfrm>
            <a:off x="1100479" y="1057929"/>
            <a:ext cx="56730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43C30C33-CEB4-2F02-D0E3-1908E4C93820}"/>
              </a:ext>
            </a:extLst>
          </p:cNvPr>
          <p:cNvCxnSpPr>
            <a:cxnSpLocks/>
          </p:cNvCxnSpPr>
          <p:nvPr/>
        </p:nvCxnSpPr>
        <p:spPr>
          <a:xfrm>
            <a:off x="1100478" y="1607323"/>
            <a:ext cx="56730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126088F3-A52B-7890-A0EA-F93B55C0FB47}"/>
              </a:ext>
            </a:extLst>
          </p:cNvPr>
          <p:cNvCxnSpPr/>
          <p:nvPr/>
        </p:nvCxnSpPr>
        <p:spPr>
          <a:xfrm>
            <a:off x="1103823" y="1422935"/>
            <a:ext cx="27229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0A48DFE5-A2E2-5E4A-37C1-671198E9C7B5}"/>
              </a:ext>
            </a:extLst>
          </p:cNvPr>
          <p:cNvCxnSpPr>
            <a:cxnSpLocks/>
          </p:cNvCxnSpPr>
          <p:nvPr/>
        </p:nvCxnSpPr>
        <p:spPr>
          <a:xfrm>
            <a:off x="1111834" y="867879"/>
            <a:ext cx="92938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5BD1EAD4-5C97-DDDA-9B11-36BDE17B7FA9}"/>
              </a:ext>
            </a:extLst>
          </p:cNvPr>
          <p:cNvCxnSpPr>
            <a:cxnSpLocks/>
          </p:cNvCxnSpPr>
          <p:nvPr/>
        </p:nvCxnSpPr>
        <p:spPr>
          <a:xfrm>
            <a:off x="1110789" y="1241661"/>
            <a:ext cx="92938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20364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0E769E8-9DE0-40D9-3E11-358CE96A0AC8}"/>
              </a:ext>
            </a:extLst>
          </p:cNvPr>
          <p:cNvCxnSpPr>
            <a:cxnSpLocks/>
          </p:cNvCxnSpPr>
          <p:nvPr/>
        </p:nvCxnSpPr>
        <p:spPr>
          <a:xfrm>
            <a:off x="1973180" y="151598"/>
            <a:ext cx="0" cy="128778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60332E0-48CE-0E46-0CD0-D7A2D9540C7E}"/>
              </a:ext>
            </a:extLst>
          </p:cNvPr>
          <p:cNvGrpSpPr/>
          <p:nvPr/>
        </p:nvGrpSpPr>
        <p:grpSpPr>
          <a:xfrm>
            <a:off x="1" y="-33068"/>
            <a:ext cx="2363002" cy="1472451"/>
            <a:chOff x="1" y="-33068"/>
            <a:chExt cx="2363002" cy="1472451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8909980-04E5-9361-022B-0F9BC80674C9}"/>
                </a:ext>
              </a:extLst>
            </p:cNvPr>
            <p:cNvSpPr txBox="1"/>
            <p:nvPr/>
          </p:nvSpPr>
          <p:spPr>
            <a:xfrm>
              <a:off x="1" y="269832"/>
              <a:ext cx="2363002" cy="116955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 b="0" dirty="0"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if</a:t>
              </a:r>
              <a:r>
                <a:rPr lang="en-US" sz="10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000" b="0" dirty="0">
                  <a:solidFill>
                    <a:srgbClr val="A31515"/>
                  </a:solidFill>
                  <a:effectLst/>
                  <a:latin typeface="Consolas" panose="020B0609020204030204" pitchFamily="49" charset="0"/>
                </a:rPr>
                <a:t>"dog"</a:t>
              </a:r>
              <a:r>
                <a:rPr lang="en-US" sz="10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000" b="0" dirty="0"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in</a:t>
              </a:r>
              <a:r>
                <a:rPr lang="en-US" sz="10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name:</a:t>
              </a:r>
            </a:p>
            <a:p>
              <a:r>
                <a:rPr lang="en-US" sz="10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   print(</a:t>
              </a:r>
              <a:r>
                <a:rPr lang="en-US" sz="1000" b="0" dirty="0">
                  <a:solidFill>
                    <a:srgbClr val="A31515"/>
                  </a:solidFill>
                  <a:effectLst/>
                  <a:latin typeface="Consolas" panose="020B0609020204030204" pitchFamily="49" charset="0"/>
                </a:rPr>
                <a:t>"Is a dog"</a:t>
              </a:r>
              <a:r>
                <a:rPr lang="en-US" sz="10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r>
                <a:rPr lang="en-US" sz="1000" b="0" dirty="0"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else</a:t>
              </a:r>
              <a:r>
                <a:rPr lang="en-US" sz="10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:</a:t>
              </a:r>
            </a:p>
            <a:p>
              <a:r>
                <a:rPr lang="en-US" sz="10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US" sz="1000" b="0" dirty="0"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if</a:t>
              </a:r>
              <a:r>
                <a:rPr lang="en-US" sz="10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000" b="0" dirty="0">
                  <a:solidFill>
                    <a:srgbClr val="A31515"/>
                  </a:solidFill>
                  <a:effectLst/>
                  <a:latin typeface="Consolas" panose="020B0609020204030204" pitchFamily="49" charset="0"/>
                </a:rPr>
                <a:t>"cat"</a:t>
              </a:r>
              <a:r>
                <a:rPr lang="en-US" sz="10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000" b="0" dirty="0"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in</a:t>
              </a:r>
              <a:r>
                <a:rPr lang="en-US" sz="10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name:</a:t>
              </a:r>
            </a:p>
            <a:p>
              <a:r>
                <a:rPr lang="en-US" sz="10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       print(</a:t>
              </a:r>
              <a:r>
                <a:rPr lang="en-US" sz="1000" b="0" dirty="0">
                  <a:solidFill>
                    <a:srgbClr val="A31515"/>
                  </a:solidFill>
                  <a:effectLst/>
                  <a:latin typeface="Consolas" panose="020B0609020204030204" pitchFamily="49" charset="0"/>
                </a:rPr>
                <a:t>"Is a cat"</a:t>
              </a:r>
              <a:r>
                <a:rPr lang="en-US" sz="10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r>
                <a:rPr lang="en-US" sz="10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US" sz="1000" b="0" dirty="0"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else</a:t>
              </a:r>
              <a:r>
                <a:rPr lang="en-US" sz="10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:</a:t>
              </a:r>
            </a:p>
            <a:p>
              <a:r>
                <a:rPr lang="en-US" sz="10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       print(</a:t>
              </a:r>
              <a:r>
                <a:rPr lang="en-US" sz="1000" b="0" dirty="0">
                  <a:solidFill>
                    <a:srgbClr val="A31515"/>
                  </a:solidFill>
                  <a:effectLst/>
                  <a:latin typeface="Consolas" panose="020B0609020204030204" pitchFamily="49" charset="0"/>
                </a:rPr>
                <a:t>"Unknown"</a:t>
              </a:r>
              <a:r>
                <a:rPr lang="en-US" sz="10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EFB0C33-F49F-5267-7A73-A88607D0595B}"/>
                </a:ext>
              </a:extLst>
            </p:cNvPr>
            <p:cNvSpPr txBox="1"/>
            <p:nvPr/>
          </p:nvSpPr>
          <p:spPr>
            <a:xfrm>
              <a:off x="730097" y="-33068"/>
              <a:ext cx="9028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else + if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0435A53-3829-8FAE-7C50-3BE7FB69E313}"/>
              </a:ext>
            </a:extLst>
          </p:cNvPr>
          <p:cNvGrpSpPr/>
          <p:nvPr/>
        </p:nvGrpSpPr>
        <p:grpSpPr>
          <a:xfrm>
            <a:off x="2054994" y="-33068"/>
            <a:ext cx="2213810" cy="1318563"/>
            <a:chOff x="2054994" y="-33068"/>
            <a:chExt cx="2213810" cy="1318563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65B60AA-49C6-1B6E-7937-9C1B4FCD001F}"/>
                </a:ext>
              </a:extLst>
            </p:cNvPr>
            <p:cNvSpPr txBox="1"/>
            <p:nvPr/>
          </p:nvSpPr>
          <p:spPr>
            <a:xfrm>
              <a:off x="2054994" y="269832"/>
              <a:ext cx="2213810" cy="10156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 b="0" dirty="0"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if</a:t>
              </a:r>
              <a:r>
                <a:rPr lang="en-US" sz="10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000" b="0" dirty="0">
                  <a:solidFill>
                    <a:srgbClr val="A31515"/>
                  </a:solidFill>
                  <a:effectLst/>
                  <a:latin typeface="Consolas" panose="020B0609020204030204" pitchFamily="49" charset="0"/>
                </a:rPr>
                <a:t>"dog"</a:t>
              </a:r>
              <a:r>
                <a:rPr lang="en-US" sz="10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000" b="0" dirty="0"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in</a:t>
              </a:r>
              <a:r>
                <a:rPr lang="en-US" sz="10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name:</a:t>
              </a:r>
            </a:p>
            <a:p>
              <a:r>
                <a:rPr lang="en-US" sz="10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   print(</a:t>
              </a:r>
              <a:r>
                <a:rPr lang="en-US" sz="1000" b="0" dirty="0">
                  <a:solidFill>
                    <a:srgbClr val="A31515"/>
                  </a:solidFill>
                  <a:effectLst/>
                  <a:latin typeface="Consolas" panose="020B0609020204030204" pitchFamily="49" charset="0"/>
                </a:rPr>
                <a:t>"Is a dog"</a:t>
              </a:r>
              <a:r>
                <a:rPr lang="en-US" sz="10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r>
                <a:rPr lang="en-US" sz="1000" b="0" dirty="0" err="1"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elif</a:t>
              </a:r>
              <a:r>
                <a:rPr lang="en-US" sz="10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000" b="0" dirty="0">
                  <a:solidFill>
                    <a:srgbClr val="A31515"/>
                  </a:solidFill>
                  <a:effectLst/>
                  <a:latin typeface="Consolas" panose="020B0609020204030204" pitchFamily="49" charset="0"/>
                </a:rPr>
                <a:t>"cat"</a:t>
              </a:r>
              <a:r>
                <a:rPr lang="en-US" sz="10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000" b="0" dirty="0"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in</a:t>
              </a:r>
              <a:r>
                <a:rPr lang="en-US" sz="10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name:</a:t>
              </a:r>
            </a:p>
            <a:p>
              <a:r>
                <a:rPr lang="en-US" sz="10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   print(</a:t>
              </a:r>
              <a:r>
                <a:rPr lang="en-US" sz="1000" b="0" dirty="0">
                  <a:solidFill>
                    <a:srgbClr val="A31515"/>
                  </a:solidFill>
                  <a:effectLst/>
                  <a:latin typeface="Consolas" panose="020B0609020204030204" pitchFamily="49" charset="0"/>
                </a:rPr>
                <a:t>"Is a cat"</a:t>
              </a:r>
              <a:r>
                <a:rPr lang="en-US" sz="10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r>
                <a:rPr lang="en-US" sz="1000" b="0" dirty="0"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else</a:t>
              </a:r>
              <a:r>
                <a:rPr lang="en-US" sz="10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:</a:t>
              </a:r>
            </a:p>
            <a:p>
              <a:r>
                <a:rPr lang="en-US" sz="10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   print(</a:t>
              </a:r>
              <a:r>
                <a:rPr lang="en-US" sz="1000" b="0" dirty="0">
                  <a:solidFill>
                    <a:srgbClr val="A31515"/>
                  </a:solidFill>
                  <a:effectLst/>
                  <a:latin typeface="Consolas" panose="020B0609020204030204" pitchFamily="49" charset="0"/>
                </a:rPr>
                <a:t>"Unknown"</a:t>
              </a:r>
              <a:r>
                <a:rPr lang="en-US" sz="10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AB915BB-76ED-F3B4-2D45-B595B5B7C71A}"/>
                </a:ext>
              </a:extLst>
            </p:cNvPr>
            <p:cNvSpPr txBox="1"/>
            <p:nvPr/>
          </p:nvSpPr>
          <p:spPr>
            <a:xfrm>
              <a:off x="2923693" y="-33068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elif</a:t>
              </a:r>
              <a:endParaRPr lang="en-US" dirty="0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9A2A6163-DDFA-BE0B-DCF2-EEF5364C1B8F}"/>
              </a:ext>
            </a:extLst>
          </p:cNvPr>
          <p:cNvSpPr txBox="1"/>
          <p:nvPr/>
        </p:nvSpPr>
        <p:spPr>
          <a:xfrm>
            <a:off x="1401598" y="1439383"/>
            <a:ext cx="12641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Equivalent!</a:t>
            </a:r>
          </a:p>
        </p:txBody>
      </p:sp>
    </p:spTree>
    <p:extLst>
      <p:ext uri="{BB962C8B-B14F-4D97-AF65-F5344CB8AC3E}">
        <p14:creationId xmlns:p14="http://schemas.microsoft.com/office/powerpoint/2010/main" val="129806638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AF1DA1B-3557-EAD2-67D8-5BAAEDAD8CA9}"/>
              </a:ext>
            </a:extLst>
          </p:cNvPr>
          <p:cNvCxnSpPr>
            <a:cxnSpLocks/>
          </p:cNvCxnSpPr>
          <p:nvPr/>
        </p:nvCxnSpPr>
        <p:spPr>
          <a:xfrm>
            <a:off x="1973180" y="151598"/>
            <a:ext cx="0" cy="90718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3EDCFC82-D105-B5DB-F382-EAFF6CF54040}"/>
              </a:ext>
            </a:extLst>
          </p:cNvPr>
          <p:cNvGrpSpPr/>
          <p:nvPr/>
        </p:nvGrpSpPr>
        <p:grpSpPr>
          <a:xfrm>
            <a:off x="1" y="-33068"/>
            <a:ext cx="2363002" cy="1010786"/>
            <a:chOff x="1" y="-33068"/>
            <a:chExt cx="2363002" cy="101078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87F151A-8D9E-5B9F-BB0F-EC48A9336220}"/>
                </a:ext>
              </a:extLst>
            </p:cNvPr>
            <p:cNvSpPr txBox="1"/>
            <p:nvPr/>
          </p:nvSpPr>
          <p:spPr>
            <a:xfrm>
              <a:off x="1" y="269832"/>
              <a:ext cx="2363002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 b="0" dirty="0"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if</a:t>
              </a:r>
              <a:r>
                <a:rPr lang="en-US" sz="10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000" b="0" dirty="0">
                  <a:solidFill>
                    <a:srgbClr val="A31515"/>
                  </a:solidFill>
                  <a:effectLst/>
                  <a:latin typeface="Consolas" panose="020B0609020204030204" pitchFamily="49" charset="0"/>
                </a:rPr>
                <a:t>"dog"</a:t>
              </a:r>
              <a:r>
                <a:rPr lang="en-US" sz="10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000" b="0" dirty="0"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in</a:t>
              </a:r>
              <a:r>
                <a:rPr lang="en-US" sz="10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name:</a:t>
              </a:r>
            </a:p>
            <a:p>
              <a:r>
                <a:rPr lang="en-US" sz="10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   print(</a:t>
              </a:r>
              <a:r>
                <a:rPr lang="en-US" sz="1000" b="0" dirty="0">
                  <a:solidFill>
                    <a:srgbClr val="A31515"/>
                  </a:solidFill>
                  <a:effectLst/>
                  <a:latin typeface="Consolas" panose="020B0609020204030204" pitchFamily="49" charset="0"/>
                </a:rPr>
                <a:t>"Is a dog"</a:t>
              </a:r>
              <a:r>
                <a:rPr lang="en-US" sz="10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r>
                <a:rPr lang="en-US" sz="1000" b="0" dirty="0"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if</a:t>
              </a:r>
              <a:r>
                <a:rPr lang="en-US" sz="10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000" b="0" dirty="0">
                  <a:solidFill>
                    <a:srgbClr val="A31515"/>
                  </a:solidFill>
                  <a:effectLst/>
                  <a:latin typeface="Consolas" panose="020B0609020204030204" pitchFamily="49" charset="0"/>
                </a:rPr>
                <a:t>"cat"</a:t>
              </a:r>
              <a:r>
                <a:rPr lang="en-US" sz="10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000" b="0" dirty="0"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in</a:t>
              </a:r>
              <a:r>
                <a:rPr lang="en-US" sz="10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name:</a:t>
              </a:r>
            </a:p>
            <a:p>
              <a:r>
                <a:rPr lang="en-US" sz="10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   print(</a:t>
              </a:r>
              <a:r>
                <a:rPr lang="en-US" sz="1000" b="0" dirty="0">
                  <a:solidFill>
                    <a:srgbClr val="A31515"/>
                  </a:solidFill>
                  <a:effectLst/>
                  <a:latin typeface="Consolas" panose="020B0609020204030204" pitchFamily="49" charset="0"/>
                </a:rPr>
                <a:t>"Is a cat"</a:t>
              </a:r>
              <a:r>
                <a:rPr lang="en-US" sz="10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EEF40FB-9062-B495-CEAF-573D57B1ED37}"/>
                </a:ext>
              </a:extLst>
            </p:cNvPr>
            <p:cNvSpPr txBox="1"/>
            <p:nvPr/>
          </p:nvSpPr>
          <p:spPr>
            <a:xfrm>
              <a:off x="730097" y="-33068"/>
              <a:ext cx="6527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if + if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009708A4-4B8E-8018-24F4-893100577E07}"/>
              </a:ext>
            </a:extLst>
          </p:cNvPr>
          <p:cNvGrpSpPr/>
          <p:nvPr/>
        </p:nvGrpSpPr>
        <p:grpSpPr>
          <a:xfrm>
            <a:off x="2054994" y="-33068"/>
            <a:ext cx="2213810" cy="1010786"/>
            <a:chOff x="2054994" y="-33068"/>
            <a:chExt cx="2213810" cy="101078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FB1D892-4DE6-4139-766C-C98EDD6AD3F4}"/>
                </a:ext>
              </a:extLst>
            </p:cNvPr>
            <p:cNvSpPr txBox="1"/>
            <p:nvPr/>
          </p:nvSpPr>
          <p:spPr>
            <a:xfrm>
              <a:off x="2054994" y="269832"/>
              <a:ext cx="2213810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 b="0" dirty="0"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if</a:t>
              </a:r>
              <a:r>
                <a:rPr lang="en-US" sz="10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000" b="0" dirty="0">
                  <a:solidFill>
                    <a:srgbClr val="A31515"/>
                  </a:solidFill>
                  <a:effectLst/>
                  <a:latin typeface="Consolas" panose="020B0609020204030204" pitchFamily="49" charset="0"/>
                </a:rPr>
                <a:t>"dog"</a:t>
              </a:r>
              <a:r>
                <a:rPr lang="en-US" sz="10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000" b="0" dirty="0"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in</a:t>
              </a:r>
              <a:r>
                <a:rPr lang="en-US" sz="10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name:</a:t>
              </a:r>
            </a:p>
            <a:p>
              <a:r>
                <a:rPr lang="en-US" sz="10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   print(</a:t>
              </a:r>
              <a:r>
                <a:rPr lang="en-US" sz="1000" b="0" dirty="0">
                  <a:solidFill>
                    <a:srgbClr val="A31515"/>
                  </a:solidFill>
                  <a:effectLst/>
                  <a:latin typeface="Consolas" panose="020B0609020204030204" pitchFamily="49" charset="0"/>
                </a:rPr>
                <a:t>"Is a dog"</a:t>
              </a:r>
              <a:r>
                <a:rPr lang="en-US" sz="10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r>
                <a:rPr lang="en-US" sz="1000" b="0" dirty="0" err="1"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elif</a:t>
              </a:r>
              <a:r>
                <a:rPr lang="en-US" sz="10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000" b="0" dirty="0">
                  <a:solidFill>
                    <a:srgbClr val="A31515"/>
                  </a:solidFill>
                  <a:effectLst/>
                  <a:latin typeface="Consolas" panose="020B0609020204030204" pitchFamily="49" charset="0"/>
                </a:rPr>
                <a:t>"cat"</a:t>
              </a:r>
              <a:r>
                <a:rPr lang="en-US" sz="10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000" b="0" dirty="0"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in</a:t>
              </a:r>
              <a:r>
                <a:rPr lang="en-US" sz="10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name:</a:t>
              </a:r>
            </a:p>
            <a:p>
              <a:r>
                <a:rPr lang="en-US" sz="10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   print(</a:t>
              </a:r>
              <a:r>
                <a:rPr lang="en-US" sz="1000" b="0" dirty="0">
                  <a:solidFill>
                    <a:srgbClr val="A31515"/>
                  </a:solidFill>
                  <a:effectLst/>
                  <a:latin typeface="Consolas" panose="020B0609020204030204" pitchFamily="49" charset="0"/>
                </a:rPr>
                <a:t>"Is a cat"</a:t>
              </a:r>
              <a:r>
                <a:rPr lang="en-US" sz="10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5160B28-F249-2368-09F0-844FE1E33E00}"/>
                </a:ext>
              </a:extLst>
            </p:cNvPr>
            <p:cNvSpPr txBox="1"/>
            <p:nvPr/>
          </p:nvSpPr>
          <p:spPr>
            <a:xfrm>
              <a:off x="2923693" y="-33068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elif</a:t>
              </a:r>
              <a:endParaRPr lang="en-US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634C3A3B-7E08-43FD-4176-A41A1AF14013}"/>
              </a:ext>
            </a:extLst>
          </p:cNvPr>
          <p:cNvSpPr txBox="1"/>
          <p:nvPr/>
        </p:nvSpPr>
        <p:spPr>
          <a:xfrm>
            <a:off x="1106372" y="1058779"/>
            <a:ext cx="1733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NOT Equivalent!</a:t>
            </a:r>
          </a:p>
        </p:txBody>
      </p:sp>
    </p:spTree>
    <p:extLst>
      <p:ext uri="{BB962C8B-B14F-4D97-AF65-F5344CB8AC3E}">
        <p14:creationId xmlns:p14="http://schemas.microsoft.com/office/powerpoint/2010/main" val="195774425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305FB-0F2F-4AD5-C9D8-761B79506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3B3) Events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4AC2AF-22EC-6C3A-F423-F09B8B9B91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8255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6D68EA8-6507-CEB4-0E9F-31A4737BAA65}"/>
              </a:ext>
            </a:extLst>
          </p:cNvPr>
          <p:cNvSpPr/>
          <p:nvPr/>
        </p:nvSpPr>
        <p:spPr>
          <a:xfrm>
            <a:off x="193103" y="451521"/>
            <a:ext cx="718457" cy="62474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6E869A4-291B-19A7-FD43-DD7460A056ED}"/>
              </a:ext>
            </a:extLst>
          </p:cNvPr>
          <p:cNvSpPr/>
          <p:nvPr/>
        </p:nvSpPr>
        <p:spPr>
          <a:xfrm>
            <a:off x="1153923" y="451519"/>
            <a:ext cx="718457" cy="62474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42522AA-8E5E-FC61-8C02-FF10040B2BAB}"/>
              </a:ext>
            </a:extLst>
          </p:cNvPr>
          <p:cNvSpPr/>
          <p:nvPr/>
        </p:nvSpPr>
        <p:spPr>
          <a:xfrm>
            <a:off x="2114743" y="451519"/>
            <a:ext cx="718457" cy="62474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01B8EE4-A71D-0B44-C070-6CC3D788FECB}"/>
              </a:ext>
            </a:extLst>
          </p:cNvPr>
          <p:cNvSpPr/>
          <p:nvPr/>
        </p:nvSpPr>
        <p:spPr>
          <a:xfrm>
            <a:off x="3615004" y="451520"/>
            <a:ext cx="718457" cy="62474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AE4CEE1F-7102-11ED-03BC-0379BBD08EAC}"/>
              </a:ext>
            </a:extLst>
          </p:cNvPr>
          <p:cNvSpPr/>
          <p:nvPr/>
        </p:nvSpPr>
        <p:spPr>
          <a:xfrm>
            <a:off x="965516" y="695739"/>
            <a:ext cx="141987" cy="993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35150E8E-EA01-CD2B-ED73-9CE40DAE6ED2}"/>
              </a:ext>
            </a:extLst>
          </p:cNvPr>
          <p:cNvSpPr/>
          <p:nvPr/>
        </p:nvSpPr>
        <p:spPr>
          <a:xfrm>
            <a:off x="1918800" y="695739"/>
            <a:ext cx="141987" cy="993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5CCAC90F-EC9F-B96E-0D0E-50F9C8A1B5C3}"/>
              </a:ext>
            </a:extLst>
          </p:cNvPr>
          <p:cNvSpPr/>
          <p:nvPr/>
        </p:nvSpPr>
        <p:spPr>
          <a:xfrm>
            <a:off x="2872084" y="695739"/>
            <a:ext cx="141987" cy="993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3103FED2-20BA-0489-DF73-4F55EDAE35F2}"/>
              </a:ext>
            </a:extLst>
          </p:cNvPr>
          <p:cNvSpPr/>
          <p:nvPr/>
        </p:nvSpPr>
        <p:spPr>
          <a:xfrm>
            <a:off x="3434133" y="695738"/>
            <a:ext cx="141987" cy="993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088AE4-B669-517E-B6D0-5185787DB868}"/>
              </a:ext>
            </a:extLst>
          </p:cNvPr>
          <p:cNvSpPr txBox="1"/>
          <p:nvPr/>
        </p:nvSpPr>
        <p:spPr>
          <a:xfrm>
            <a:off x="3057577" y="610463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pic>
        <p:nvPicPr>
          <p:cNvPr id="11" name="Picture 4" descr="Stopwatch by conte magnus">
            <a:extLst>
              <a:ext uri="{FF2B5EF4-FFF2-40B4-BE49-F238E27FC236}">
                <a16:creationId xmlns:a16="http://schemas.microsoft.com/office/drawing/2014/main" id="{5DB2FDEC-A3FD-1D1F-7E67-9937A33A51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1356" y="249063"/>
            <a:ext cx="385491" cy="496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7FD75F6-3ACB-E2F8-E924-C0712740A425}"/>
              </a:ext>
            </a:extLst>
          </p:cNvPr>
          <p:cNvSpPr txBox="1"/>
          <p:nvPr/>
        </p:nvSpPr>
        <p:spPr>
          <a:xfrm>
            <a:off x="183712" y="579225"/>
            <a:ext cx="3510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🥧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349AFFB-F5E9-4065-7A28-0108767FBC8C}"/>
              </a:ext>
            </a:extLst>
          </p:cNvPr>
          <p:cNvSpPr txBox="1"/>
          <p:nvPr/>
        </p:nvSpPr>
        <p:spPr>
          <a:xfrm>
            <a:off x="1197290" y="560767"/>
            <a:ext cx="3510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i="0" dirty="0">
                <a:gradFill flip="none" rotWithShape="1">
                  <a:gsLst>
                    <a:gs pos="0">
                      <a:schemeClr val="accent2">
                        <a:lumMod val="5000"/>
                        <a:lumOff val="95000"/>
                      </a:schemeClr>
                    </a:gs>
                    <a:gs pos="74000">
                      <a:schemeClr val="accent2">
                        <a:lumMod val="45000"/>
                        <a:lumOff val="55000"/>
                      </a:schemeClr>
                    </a:gs>
                    <a:gs pos="83000">
                      <a:schemeClr val="accent2">
                        <a:lumMod val="45000"/>
                        <a:lumOff val="55000"/>
                      </a:schemeClr>
                    </a:gs>
                    <a:gs pos="100000">
                      <a:schemeClr val="accent2">
                        <a:lumMod val="30000"/>
                        <a:lumOff val="70000"/>
                      </a:schemeClr>
                    </a:gs>
                  </a:gsLst>
                  <a:lin ang="10800000" scaled="1"/>
                  <a:tileRect/>
                </a:gradFill>
                <a:effectLst/>
                <a:latin typeface="Arial" panose="020B0604020202020204" pitchFamily="34" charset="0"/>
              </a:rPr>
              <a:t>🥧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ED1B003-2060-262D-E785-AEAD60D23CC5}"/>
              </a:ext>
            </a:extLst>
          </p:cNvPr>
          <p:cNvSpPr txBox="1"/>
          <p:nvPr/>
        </p:nvSpPr>
        <p:spPr>
          <a:xfrm>
            <a:off x="1244833" y="562267"/>
            <a:ext cx="3510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🥧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1F3E51E-D4DF-95C0-0DC8-C2619FB03B7F}"/>
              </a:ext>
            </a:extLst>
          </p:cNvPr>
          <p:cNvSpPr txBox="1"/>
          <p:nvPr/>
        </p:nvSpPr>
        <p:spPr>
          <a:xfrm>
            <a:off x="2110567" y="563733"/>
            <a:ext cx="3510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i="0" dirty="0">
                <a:gradFill flip="none" rotWithShape="1">
                  <a:gsLst>
                    <a:gs pos="0">
                      <a:schemeClr val="accent2">
                        <a:lumMod val="5000"/>
                        <a:lumOff val="95000"/>
                      </a:schemeClr>
                    </a:gs>
                    <a:gs pos="74000">
                      <a:schemeClr val="accent2">
                        <a:lumMod val="45000"/>
                        <a:lumOff val="55000"/>
                      </a:schemeClr>
                    </a:gs>
                    <a:gs pos="83000">
                      <a:schemeClr val="accent2">
                        <a:lumMod val="45000"/>
                        <a:lumOff val="55000"/>
                      </a:schemeClr>
                    </a:gs>
                    <a:gs pos="100000">
                      <a:schemeClr val="accent2">
                        <a:lumMod val="30000"/>
                        <a:lumOff val="70000"/>
                      </a:schemeClr>
                    </a:gs>
                  </a:gsLst>
                  <a:lin ang="10800000" scaled="1"/>
                  <a:tileRect/>
                </a:gradFill>
                <a:effectLst/>
                <a:latin typeface="Arial" panose="020B0604020202020204" pitchFamily="34" charset="0"/>
              </a:rPr>
              <a:t>🥧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2FD1114-2682-112C-D316-950F473C79B5}"/>
              </a:ext>
            </a:extLst>
          </p:cNvPr>
          <p:cNvSpPr txBox="1"/>
          <p:nvPr/>
        </p:nvSpPr>
        <p:spPr>
          <a:xfrm>
            <a:off x="2209518" y="565233"/>
            <a:ext cx="3510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🥧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A5CE013-FA4B-3800-1B18-4A0E577789B5}"/>
              </a:ext>
            </a:extLst>
          </p:cNvPr>
          <p:cNvSpPr txBox="1"/>
          <p:nvPr/>
        </p:nvSpPr>
        <p:spPr>
          <a:xfrm>
            <a:off x="3982427" y="579225"/>
            <a:ext cx="3510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🥧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D1A8E34-6E10-7187-5F17-F2A80FFB2540}"/>
              </a:ext>
            </a:extLst>
          </p:cNvPr>
          <p:cNvSpPr txBox="1"/>
          <p:nvPr/>
        </p:nvSpPr>
        <p:spPr>
          <a:xfrm>
            <a:off x="3594012" y="575836"/>
            <a:ext cx="3510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i="0" dirty="0">
                <a:gradFill flip="none" rotWithShape="1">
                  <a:gsLst>
                    <a:gs pos="0">
                      <a:schemeClr val="accent2">
                        <a:lumMod val="5000"/>
                        <a:lumOff val="95000"/>
                      </a:schemeClr>
                    </a:gs>
                    <a:gs pos="74000">
                      <a:schemeClr val="accent2">
                        <a:lumMod val="45000"/>
                        <a:lumOff val="55000"/>
                      </a:schemeClr>
                    </a:gs>
                    <a:gs pos="83000">
                      <a:schemeClr val="accent2">
                        <a:lumMod val="45000"/>
                        <a:lumOff val="55000"/>
                      </a:schemeClr>
                    </a:gs>
                    <a:gs pos="100000">
                      <a:schemeClr val="accent2">
                        <a:lumMod val="30000"/>
                        <a:lumOff val="70000"/>
                      </a:schemeClr>
                    </a:gs>
                  </a:gsLst>
                  <a:lin ang="10800000" scaled="1"/>
                  <a:tileRect/>
                </a:gradFill>
                <a:effectLst/>
                <a:latin typeface="Arial" panose="020B0604020202020204" pitchFamily="34" charset="0"/>
              </a:rPr>
              <a:t>🥧</a:t>
            </a:r>
          </a:p>
        </p:txBody>
      </p:sp>
    </p:spTree>
    <p:extLst>
      <p:ext uri="{BB962C8B-B14F-4D97-AF65-F5344CB8AC3E}">
        <p14:creationId xmlns:p14="http://schemas.microsoft.com/office/powerpoint/2010/main" val="370571177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4D15A2-7F8A-5466-E29B-30B3B4F4BA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4A1) </a:t>
            </a:r>
            <a:r>
              <a:rPr lang="en-US" dirty="0" err="1"/>
              <a:t>Dataclasses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3CB3AF-0E9A-1082-BF7A-A061FBE8AF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04167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DF6B86D-4509-8613-415C-79AC06BBDF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336" y="510974"/>
            <a:ext cx="3770790" cy="105185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A5F006A-E9D6-7061-068C-41BC41856EEF}"/>
              </a:ext>
            </a:extLst>
          </p:cNvPr>
          <p:cNvSpPr txBox="1"/>
          <p:nvPr/>
        </p:nvSpPr>
        <p:spPr>
          <a:xfrm>
            <a:off x="271336" y="1258017"/>
            <a:ext cx="202405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ada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Dog(</a:t>
            </a:r>
            <a:r>
              <a:rPr lang="en-US" sz="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"Ada Bart"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my_dogs_name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ada.name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FB700D-1A3C-F2F1-57C6-461D38F4E579}"/>
              </a:ext>
            </a:extLst>
          </p:cNvPr>
          <p:cNvSpPr txBox="1"/>
          <p:nvPr/>
        </p:nvSpPr>
        <p:spPr>
          <a:xfrm>
            <a:off x="664684" y="235027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Variables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3C5F86-88DE-50CD-CD79-61EF8B19EDFC}"/>
              </a:ext>
            </a:extLst>
          </p:cNvPr>
          <p:cNvSpPr txBox="1"/>
          <p:nvPr/>
        </p:nvSpPr>
        <p:spPr>
          <a:xfrm>
            <a:off x="2653229" y="235027"/>
            <a:ext cx="793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Values</a:t>
            </a:r>
          </a:p>
        </p:txBody>
      </p:sp>
    </p:spTree>
    <p:extLst>
      <p:ext uri="{BB962C8B-B14F-4D97-AF65-F5344CB8AC3E}">
        <p14:creationId xmlns:p14="http://schemas.microsoft.com/office/powerpoint/2010/main" val="40420725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12330</TotalTime>
  <Words>2748</Words>
  <Application>Microsoft Office PowerPoint</Application>
  <PresentationFormat>Custom</PresentationFormat>
  <Paragraphs>694</Paragraphs>
  <Slides>149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149</vt:i4>
      </vt:variant>
    </vt:vector>
  </HeadingPairs>
  <TitlesOfParts>
    <vt:vector size="158" baseType="lpstr">
      <vt:lpstr>Arial</vt:lpstr>
      <vt:lpstr>Calibri</vt:lpstr>
      <vt:lpstr>Calibri Light</vt:lpstr>
      <vt:lpstr>Cambria Math</vt:lpstr>
      <vt:lpstr>Consolas</vt:lpstr>
      <vt:lpstr>Corbel</vt:lpstr>
      <vt:lpstr>Courier New</vt:lpstr>
      <vt:lpstr>Dreaming Outloud Pro</vt:lpstr>
      <vt:lpstr>Office Theme</vt:lpstr>
      <vt:lpstr>1) Introduction Primer</vt:lpstr>
      <vt:lpstr>PowerPoint Presentation</vt:lpstr>
      <vt:lpstr>PowerPoint Presentation</vt:lpstr>
      <vt:lpstr>PowerPoint Presentation</vt:lpstr>
      <vt:lpstr>1.1) Introduction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1.2) Programs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1.3) Console</vt:lpstr>
      <vt:lpstr>PowerPoint Presentation</vt:lpstr>
      <vt:lpstr>PowerPoint Presentation</vt:lpstr>
      <vt:lpstr>PowerPoint Presentation</vt:lpstr>
      <vt:lpstr>PowerPoint Presentation</vt:lpstr>
      <vt:lpstr>1.4) Values</vt:lpstr>
      <vt:lpstr>PowerPoint Presentation</vt:lpstr>
      <vt:lpstr>PowerPoint Presentation</vt:lpstr>
      <vt:lpstr>PowerPoint Presentation</vt:lpstr>
      <vt:lpstr>1A6) Intro - Math</vt:lpstr>
      <vt:lpstr>PowerPoint Presentation</vt:lpstr>
      <vt:lpstr>1B1) Variables</vt:lpstr>
      <vt:lpstr>PowerPoint Presentation</vt:lpstr>
      <vt:lpstr>1B3) Modules</vt:lpstr>
      <vt:lpstr>PowerPoint Presentation</vt:lpstr>
      <vt:lpstr>PowerPoint Presentation</vt:lpstr>
      <vt:lpstr>PowerPoint Presentation</vt:lpstr>
      <vt:lpstr>PowerPoint Presentation</vt:lpstr>
      <vt:lpstr>1B4) Comments</vt:lpstr>
      <vt:lpstr>PowerPoint Presentation</vt:lpstr>
      <vt:lpstr>1B5) Importing</vt:lpstr>
      <vt:lpstr>PowerPoint Presentation</vt:lpstr>
      <vt:lpstr>1B6) Strings</vt:lpstr>
      <vt:lpstr>PowerPoint Presentation</vt:lpstr>
      <vt:lpstr>1B7) String Ops</vt:lpstr>
      <vt:lpstr>PowerPoint Presentation</vt:lpstr>
      <vt:lpstr>PowerPoint Presentation</vt:lpstr>
      <vt:lpstr>1B8) Errors</vt:lpstr>
      <vt:lpstr>PowerPoint Presentation</vt:lpstr>
      <vt:lpstr>PowerPoint Presentation</vt:lpstr>
      <vt:lpstr>PowerPoint Presentation</vt:lpstr>
      <vt:lpstr>PowerPoint Presentation</vt:lpstr>
      <vt:lpstr>2.A.1. Calling</vt:lpstr>
      <vt:lpstr>PowerPoint Presentation</vt:lpstr>
      <vt:lpstr>PowerPoint Presentation</vt:lpstr>
      <vt:lpstr>PowerPoint Presentation</vt:lpstr>
      <vt:lpstr>PowerPoint Presentation</vt:lpstr>
      <vt:lpstr>2A2) Builtin Functions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2A3) Defining Functions</vt:lpstr>
      <vt:lpstr>PowerPoint Presentation</vt:lpstr>
      <vt:lpstr>PowerPoint Presentation</vt:lpstr>
      <vt:lpstr>2A5) Testing Functions</vt:lpstr>
      <vt:lpstr>PowerPoint Presentation</vt:lpstr>
      <vt:lpstr>2A6) Debugging Functions</vt:lpstr>
      <vt:lpstr>PowerPoint Presentation</vt:lpstr>
      <vt:lpstr>PowerPoint Presentation</vt:lpstr>
      <vt:lpstr>PowerPoint Presentation</vt:lpstr>
      <vt:lpstr>2B4) External Functions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3A1) If Statements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3A2) Truthiness</vt:lpstr>
      <vt:lpstr>PowerPoint Presentation</vt:lpstr>
      <vt:lpstr>3B1) Nesting Ifs</vt:lpstr>
      <vt:lpstr>PowerPoint Presentation</vt:lpstr>
      <vt:lpstr>PowerPoint Presentation</vt:lpstr>
      <vt:lpstr>PowerPoint Presentation</vt:lpstr>
      <vt:lpstr>3B3) Events</vt:lpstr>
      <vt:lpstr>PowerPoint Presentation</vt:lpstr>
      <vt:lpstr>4A1) Dataclasses</vt:lpstr>
      <vt:lpstr>PowerPoint Presentation</vt:lpstr>
      <vt:lpstr>4B1) Lists</vt:lpstr>
      <vt:lpstr>PowerPoint Presentation</vt:lpstr>
      <vt:lpstr>PowerPoint Presentation</vt:lpstr>
      <vt:lpstr>PowerPoint Presentation</vt:lpstr>
      <vt:lpstr>5 Primer) For Loops</vt:lpstr>
      <vt:lpstr>PowerPoint Presentation</vt:lpstr>
      <vt:lpstr>5A1) For Loops</vt:lpstr>
      <vt:lpstr>PowerPoint Presentation</vt:lpstr>
      <vt:lpstr>PowerPoint Presentation</vt:lpstr>
      <vt:lpstr>PowerPoint Presentation</vt:lpstr>
      <vt:lpstr>PowerPoint Presentation</vt:lpstr>
      <vt:lpstr>6B2) Loop Composition</vt:lpstr>
      <vt:lpstr>PowerPoint Presentation</vt:lpstr>
      <vt:lpstr>PowerPoint Presentation</vt:lpstr>
      <vt:lpstr>PowerPoint Presentation</vt:lpstr>
      <vt:lpstr>8A1) Lists of Dataclasses</vt:lpstr>
      <vt:lpstr>PowerPoint Presentation</vt:lpstr>
      <vt:lpstr>8A2) 2D Dataclasses</vt:lpstr>
      <vt:lpstr>PowerPoint Presentation</vt:lpstr>
      <vt:lpstr>8B2) Heavy Nesting</vt:lpstr>
      <vt:lpstr>PowerPoint Presentation</vt:lpstr>
      <vt:lpstr>PowerPoint Presentation</vt:lpstr>
      <vt:lpstr>7B1) Filesystems</vt:lpstr>
      <vt:lpstr>PowerPoint Presentation</vt:lpstr>
      <vt:lpstr>PowerPoint Presentation</vt:lpstr>
      <vt:lpstr>PowerPoint Presentation</vt:lpstr>
      <vt:lpstr>7B2) Files</vt:lpstr>
      <vt:lpstr>PowerPoint Presentation</vt:lpstr>
      <vt:lpstr>9A1) While Loops</vt:lpstr>
      <vt:lpstr>PowerPoint Presentation</vt:lpstr>
      <vt:lpstr>PowerPoint Presentation</vt:lpstr>
      <vt:lpstr>PowerPoint Presentation</vt:lpstr>
      <vt:lpstr>PowerPoint Presentation</vt:lpstr>
      <vt:lpstr>9B1) Time Complexity</vt:lpstr>
      <vt:lpstr>PowerPoint Presentation</vt:lpstr>
      <vt:lpstr>PowerPoint Presentation</vt:lpstr>
      <vt:lpstr>11A1) Plotting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11B1) Recursion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Bart, Austin</dc:creator>
  <cp:lastModifiedBy>Bart, Austin</cp:lastModifiedBy>
  <cp:revision>211</cp:revision>
  <dcterms:created xsi:type="dcterms:W3CDTF">2022-07-08T20:57:43Z</dcterms:created>
  <dcterms:modified xsi:type="dcterms:W3CDTF">2022-11-13T18:34:48Z</dcterms:modified>
</cp:coreProperties>
</file>